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7" r:id="rId3"/>
    <p:sldId id="298" r:id="rId4"/>
    <p:sldId id="256" r:id="rId5"/>
    <p:sldId id="257" r:id="rId6"/>
    <p:sldId id="258" r:id="rId7"/>
    <p:sldId id="259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20" r:id="rId63"/>
    <p:sldId id="317" r:id="rId64"/>
    <p:sldId id="318" r:id="rId65"/>
    <p:sldId id="31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485" r:id="rId117"/>
    <p:sldId id="495" r:id="rId118"/>
    <p:sldId id="496" r:id="rId119"/>
    <p:sldId id="497" r:id="rId120"/>
    <p:sldId id="493" r:id="rId121"/>
    <p:sldId id="494" r:id="rId122"/>
    <p:sldId id="492" r:id="rId123"/>
    <p:sldId id="491" r:id="rId124"/>
    <p:sldId id="490" r:id="rId125"/>
    <p:sldId id="489" r:id="rId126"/>
    <p:sldId id="488" r:id="rId127"/>
    <p:sldId id="487" r:id="rId128"/>
    <p:sldId id="486" r:id="rId129"/>
    <p:sldId id="484" r:id="rId130"/>
    <p:sldId id="483" r:id="rId131"/>
    <p:sldId id="474" r:id="rId132"/>
    <p:sldId id="473" r:id="rId133"/>
    <p:sldId id="475" r:id="rId134"/>
    <p:sldId id="476" r:id="rId135"/>
    <p:sldId id="477" r:id="rId136"/>
    <p:sldId id="478" r:id="rId137"/>
    <p:sldId id="479" r:id="rId138"/>
    <p:sldId id="480" r:id="rId139"/>
    <p:sldId id="481" r:id="rId140"/>
    <p:sldId id="499" r:id="rId141"/>
    <p:sldId id="482" r:id="rId142"/>
    <p:sldId id="472" r:id="rId143"/>
    <p:sldId id="371" r:id="rId144"/>
    <p:sldId id="372" r:id="rId145"/>
    <p:sldId id="373" r:id="rId146"/>
    <p:sldId id="374" r:id="rId147"/>
    <p:sldId id="375" r:id="rId148"/>
    <p:sldId id="376" r:id="rId149"/>
    <p:sldId id="377" r:id="rId150"/>
    <p:sldId id="378" r:id="rId151"/>
    <p:sldId id="379" r:id="rId152"/>
    <p:sldId id="380" r:id="rId153"/>
    <p:sldId id="381" r:id="rId154"/>
    <p:sldId id="382" r:id="rId155"/>
    <p:sldId id="383" r:id="rId156"/>
    <p:sldId id="384" r:id="rId157"/>
    <p:sldId id="385" r:id="rId158"/>
    <p:sldId id="386" r:id="rId159"/>
    <p:sldId id="387" r:id="rId160"/>
    <p:sldId id="388" r:id="rId161"/>
    <p:sldId id="389" r:id="rId162"/>
    <p:sldId id="390" r:id="rId163"/>
    <p:sldId id="391" r:id="rId164"/>
    <p:sldId id="392" r:id="rId165"/>
    <p:sldId id="393" r:id="rId166"/>
    <p:sldId id="394" r:id="rId167"/>
    <p:sldId id="395" r:id="rId168"/>
    <p:sldId id="396" r:id="rId169"/>
    <p:sldId id="397" r:id="rId170"/>
    <p:sldId id="398" r:id="rId171"/>
    <p:sldId id="399" r:id="rId172"/>
    <p:sldId id="400" r:id="rId173"/>
    <p:sldId id="401" r:id="rId174"/>
    <p:sldId id="402" r:id="rId175"/>
    <p:sldId id="403" r:id="rId176"/>
    <p:sldId id="404" r:id="rId177"/>
    <p:sldId id="405" r:id="rId178"/>
    <p:sldId id="406" r:id="rId179"/>
    <p:sldId id="407" r:id="rId180"/>
    <p:sldId id="408" r:id="rId181"/>
    <p:sldId id="409" r:id="rId182"/>
    <p:sldId id="410" r:id="rId183"/>
    <p:sldId id="500" r:id="rId184"/>
    <p:sldId id="411" r:id="rId185"/>
    <p:sldId id="412" r:id="rId186"/>
    <p:sldId id="413" r:id="rId187"/>
    <p:sldId id="414" r:id="rId188"/>
    <p:sldId id="415" r:id="rId189"/>
    <p:sldId id="416" r:id="rId190"/>
    <p:sldId id="417" r:id="rId191"/>
    <p:sldId id="418" r:id="rId192"/>
    <p:sldId id="419" r:id="rId193"/>
    <p:sldId id="420" r:id="rId194"/>
    <p:sldId id="421" r:id="rId195"/>
    <p:sldId id="422" r:id="rId196"/>
    <p:sldId id="423" r:id="rId197"/>
    <p:sldId id="424" r:id="rId198"/>
    <p:sldId id="425" r:id="rId199"/>
    <p:sldId id="426" r:id="rId200"/>
    <p:sldId id="501" r:id="rId201"/>
    <p:sldId id="502" r:id="rId202"/>
    <p:sldId id="503" r:id="rId203"/>
    <p:sldId id="504" r:id="rId204"/>
    <p:sldId id="505" r:id="rId205"/>
    <p:sldId id="506" r:id="rId206"/>
    <p:sldId id="507" r:id="rId207"/>
    <p:sldId id="508" r:id="rId208"/>
    <p:sldId id="509" r:id="rId209"/>
    <p:sldId id="510" r:id="rId210"/>
    <p:sldId id="511" r:id="rId211"/>
    <p:sldId id="512" r:id="rId212"/>
    <p:sldId id="513" r:id="rId213"/>
    <p:sldId id="435" r:id="rId214"/>
    <p:sldId id="514" r:id="rId215"/>
    <p:sldId id="516" r:id="rId216"/>
    <p:sldId id="427" r:id="rId217"/>
    <p:sldId id="428" r:id="rId218"/>
    <p:sldId id="429" r:id="rId219"/>
    <p:sldId id="439" r:id="rId220"/>
    <p:sldId id="431" r:id="rId221"/>
    <p:sldId id="432" r:id="rId222"/>
    <p:sldId id="433" r:id="rId223"/>
    <p:sldId id="434" r:id="rId224"/>
    <p:sldId id="442" r:id="rId225"/>
    <p:sldId id="443" r:id="rId226"/>
    <p:sldId id="444" r:id="rId227"/>
    <p:sldId id="445" r:id="rId228"/>
    <p:sldId id="446" r:id="rId229"/>
    <p:sldId id="447" r:id="rId230"/>
    <p:sldId id="448" r:id="rId231"/>
    <p:sldId id="449" r:id="rId232"/>
    <p:sldId id="450" r:id="rId233"/>
    <p:sldId id="451" r:id="rId234"/>
    <p:sldId id="452" r:id="rId235"/>
    <p:sldId id="453" r:id="rId236"/>
    <p:sldId id="454" r:id="rId237"/>
    <p:sldId id="455" r:id="rId238"/>
    <p:sldId id="456" r:id="rId239"/>
    <p:sldId id="457" r:id="rId240"/>
    <p:sldId id="458" r:id="rId241"/>
    <p:sldId id="459" r:id="rId242"/>
    <p:sldId id="460" r:id="rId243"/>
    <p:sldId id="461" r:id="rId244"/>
    <p:sldId id="462" r:id="rId245"/>
    <p:sldId id="463" r:id="rId246"/>
    <p:sldId id="464" r:id="rId247"/>
    <p:sldId id="465" r:id="rId248"/>
    <p:sldId id="466" r:id="rId249"/>
    <p:sldId id="467" r:id="rId250"/>
    <p:sldId id="468" r:id="rId251"/>
    <p:sldId id="469" r:id="rId252"/>
    <p:sldId id="470" r:id="rId253"/>
    <p:sldId id="471" r:id="rId254"/>
    <p:sldId id="517" r:id="rId255"/>
    <p:sldId id="518" r:id="rId256"/>
    <p:sldId id="519" r:id="rId257"/>
    <p:sldId id="520" r:id="rId258"/>
    <p:sldId id="521" r:id="rId259"/>
    <p:sldId id="522" r:id="rId260"/>
    <p:sldId id="523" r:id="rId261"/>
    <p:sldId id="524" r:id="rId262"/>
    <p:sldId id="525" r:id="rId263"/>
    <p:sldId id="526" r:id="rId264"/>
    <p:sldId id="527" r:id="rId265"/>
    <p:sldId id="528" r:id="rId266"/>
    <p:sldId id="529" r:id="rId267"/>
    <p:sldId id="530" r:id="rId268"/>
    <p:sldId id="531" r:id="rId269"/>
    <p:sldId id="532" r:id="rId270"/>
    <p:sldId id="533" r:id="rId271"/>
    <p:sldId id="534" r:id="rId272"/>
    <p:sldId id="535" r:id="rId273"/>
    <p:sldId id="536" r:id="rId274"/>
    <p:sldId id="537" r:id="rId275"/>
    <p:sldId id="549" r:id="rId276"/>
    <p:sldId id="550" r:id="rId277"/>
    <p:sldId id="551" r:id="rId278"/>
    <p:sldId id="552" r:id="rId279"/>
    <p:sldId id="553" r:id="rId280"/>
    <p:sldId id="554" r:id="rId281"/>
    <p:sldId id="555" r:id="rId282"/>
    <p:sldId id="556" r:id="rId283"/>
    <p:sldId id="55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8" r:id="rId294"/>
    <p:sldId id="558" r:id="rId295"/>
    <p:sldId id="559" r:id="rId296"/>
    <p:sldId id="640" r:id="rId297"/>
    <p:sldId id="560" r:id="rId298"/>
    <p:sldId id="561" r:id="rId299"/>
    <p:sldId id="562" r:id="rId300"/>
    <p:sldId id="563" r:id="rId301"/>
    <p:sldId id="564" r:id="rId302"/>
    <p:sldId id="565" r:id="rId303"/>
    <p:sldId id="566" r:id="rId304"/>
    <p:sldId id="567" r:id="rId305"/>
    <p:sldId id="568" r:id="rId306"/>
    <p:sldId id="569" r:id="rId307"/>
    <p:sldId id="570" r:id="rId308"/>
    <p:sldId id="571" r:id="rId309"/>
    <p:sldId id="572" r:id="rId310"/>
    <p:sldId id="573" r:id="rId311"/>
    <p:sldId id="574" r:id="rId312"/>
    <p:sldId id="575" r:id="rId313"/>
    <p:sldId id="576" r:id="rId314"/>
    <p:sldId id="577" r:id="rId315"/>
    <p:sldId id="578" r:id="rId316"/>
    <p:sldId id="579" r:id="rId317"/>
    <p:sldId id="580" r:id="rId318"/>
    <p:sldId id="581" r:id="rId319"/>
    <p:sldId id="582" r:id="rId320"/>
    <p:sldId id="583" r:id="rId321"/>
    <p:sldId id="584" r:id="rId322"/>
    <p:sldId id="585" r:id="rId323"/>
    <p:sldId id="586" r:id="rId324"/>
    <p:sldId id="587" r:id="rId325"/>
    <p:sldId id="588" r:id="rId326"/>
    <p:sldId id="589" r:id="rId327"/>
    <p:sldId id="590" r:id="rId328"/>
    <p:sldId id="591" r:id="rId329"/>
    <p:sldId id="592" r:id="rId330"/>
    <p:sldId id="593" r:id="rId331"/>
    <p:sldId id="594" r:id="rId332"/>
    <p:sldId id="595" r:id="rId333"/>
    <p:sldId id="596" r:id="rId334"/>
    <p:sldId id="597" r:id="rId335"/>
    <p:sldId id="598" r:id="rId336"/>
    <p:sldId id="599" r:id="rId337"/>
    <p:sldId id="600" r:id="rId338"/>
    <p:sldId id="601" r:id="rId339"/>
    <p:sldId id="602" r:id="rId340"/>
    <p:sldId id="603" r:id="rId341"/>
    <p:sldId id="604" r:id="rId342"/>
    <p:sldId id="605" r:id="rId343"/>
    <p:sldId id="606" r:id="rId344"/>
    <p:sldId id="607" r:id="rId345"/>
    <p:sldId id="608" r:id="rId346"/>
    <p:sldId id="609" r:id="rId347"/>
    <p:sldId id="610" r:id="rId348"/>
    <p:sldId id="611" r:id="rId349"/>
    <p:sldId id="612" r:id="rId350"/>
    <p:sldId id="613" r:id="rId351"/>
    <p:sldId id="614" r:id="rId352"/>
    <p:sldId id="615" r:id="rId353"/>
    <p:sldId id="616" r:id="rId354"/>
    <p:sldId id="617" r:id="rId355"/>
    <p:sldId id="618" r:id="rId356"/>
    <p:sldId id="619" r:id="rId357"/>
    <p:sldId id="620" r:id="rId358"/>
    <p:sldId id="621" r:id="rId359"/>
    <p:sldId id="622" r:id="rId360"/>
    <p:sldId id="623" r:id="rId361"/>
    <p:sldId id="624" r:id="rId362"/>
    <p:sldId id="625" r:id="rId363"/>
    <p:sldId id="626" r:id="rId364"/>
    <p:sldId id="627" r:id="rId365"/>
    <p:sldId id="628" r:id="rId366"/>
    <p:sldId id="629" r:id="rId367"/>
    <p:sldId id="630" r:id="rId368"/>
    <p:sldId id="631" r:id="rId369"/>
    <p:sldId id="632" r:id="rId370"/>
    <p:sldId id="633" r:id="rId371"/>
    <p:sldId id="634" r:id="rId372"/>
    <p:sldId id="635" r:id="rId373"/>
    <p:sldId id="636" r:id="rId374"/>
    <p:sldId id="637" r:id="rId375"/>
    <p:sldId id="638" r:id="rId376"/>
    <p:sldId id="639" r:id="rId377"/>
    <p:sldId id="641" r:id="rId378"/>
    <p:sldId id="642" r:id="rId379"/>
    <p:sldId id="643" r:id="rId380"/>
    <p:sldId id="644" r:id="rId381"/>
    <p:sldId id="645" r:id="rId382"/>
    <p:sldId id="646" r:id="rId383"/>
    <p:sldId id="647" r:id="rId384"/>
    <p:sldId id="648" r:id="rId385"/>
    <p:sldId id="649" r:id="rId386"/>
    <p:sldId id="650" r:id="rId387"/>
    <p:sldId id="651" r:id="rId388"/>
    <p:sldId id="652" r:id="rId389"/>
    <p:sldId id="653" r:id="rId390"/>
    <p:sldId id="654" r:id="rId391"/>
    <p:sldId id="655" r:id="rId392"/>
    <p:sldId id="656" r:id="rId393"/>
    <p:sldId id="657" r:id="rId394"/>
    <p:sldId id="658" r:id="rId395"/>
    <p:sldId id="659" r:id="rId396"/>
    <p:sldId id="660" r:id="rId3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1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microsoft.com/office/2016/11/relationships/changesInfo" Target="changesInfos/changesInfo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viewProps" Target="viewProps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tableStyles" Target="tableStyle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presProps" Target="pres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RUPAWALA" userId="16fe9d1623dd648b" providerId="LiveId" clId="{A7E1B4B7-D983-43CA-9A5D-25677CF43CD5}"/>
    <pc:docChg chg="undo redo custSel addSld delSld modSld sldOrd">
      <pc:chgData name="IBRAHIM RUPAWALA" userId="16fe9d1623dd648b" providerId="LiveId" clId="{A7E1B4B7-D983-43CA-9A5D-25677CF43CD5}" dt="2023-04-19T03:58:48.501" v="6680" actId="22"/>
      <pc:docMkLst>
        <pc:docMk/>
      </pc:docMkLst>
      <pc:sldChg chg="addSp delSp modSp new mod">
        <pc:chgData name="IBRAHIM RUPAWALA" userId="16fe9d1623dd648b" providerId="LiveId" clId="{A7E1B4B7-D983-43CA-9A5D-25677CF43CD5}" dt="2023-04-08T17:56:39.114" v="7" actId="1076"/>
        <pc:sldMkLst>
          <pc:docMk/>
          <pc:sldMk cId="2367337919" sldId="256"/>
        </pc:sldMkLst>
        <pc:spChg chg="del">
          <ac:chgData name="IBRAHIM RUPAWALA" userId="16fe9d1623dd648b" providerId="LiveId" clId="{A7E1B4B7-D983-43CA-9A5D-25677CF43CD5}" dt="2023-04-08T17:56:22.291" v="1" actId="478"/>
          <ac:spMkLst>
            <pc:docMk/>
            <pc:sldMk cId="2367337919" sldId="256"/>
            <ac:spMk id="2" creationId="{8FF7ABE5-5DDD-3CA3-510A-CC22C247ACB1}"/>
          </ac:spMkLst>
        </pc:spChg>
        <pc:spChg chg="del">
          <ac:chgData name="IBRAHIM RUPAWALA" userId="16fe9d1623dd648b" providerId="LiveId" clId="{A7E1B4B7-D983-43CA-9A5D-25677CF43CD5}" dt="2023-04-08T17:56:22.291" v="1" actId="478"/>
          <ac:spMkLst>
            <pc:docMk/>
            <pc:sldMk cId="2367337919" sldId="256"/>
            <ac:spMk id="3" creationId="{10A5D4F2-C640-9EC4-FFB4-81FBB97BC298}"/>
          </ac:spMkLst>
        </pc:spChg>
        <pc:picChg chg="add del">
          <ac:chgData name="IBRAHIM RUPAWALA" userId="16fe9d1623dd648b" providerId="LiveId" clId="{A7E1B4B7-D983-43CA-9A5D-25677CF43CD5}" dt="2023-04-08T17:56:24.767" v="3" actId="22"/>
          <ac:picMkLst>
            <pc:docMk/>
            <pc:sldMk cId="2367337919" sldId="256"/>
            <ac:picMk id="5" creationId="{D086F2FC-939F-0014-BF9F-DC9CD34058F4}"/>
          </ac:picMkLst>
        </pc:picChg>
        <pc:picChg chg="add mod">
          <ac:chgData name="IBRAHIM RUPAWALA" userId="16fe9d1623dd648b" providerId="LiveId" clId="{A7E1B4B7-D983-43CA-9A5D-25677CF43CD5}" dt="2023-04-08T17:56:39.114" v="7" actId="1076"/>
          <ac:picMkLst>
            <pc:docMk/>
            <pc:sldMk cId="2367337919" sldId="256"/>
            <ac:picMk id="7" creationId="{F80E0DBF-FDE3-02BE-9EB2-939ADBDF93E7}"/>
          </ac:picMkLst>
        </pc:picChg>
      </pc:sldChg>
      <pc:sldChg chg="addSp delSp new mod">
        <pc:chgData name="IBRAHIM RUPAWALA" userId="16fe9d1623dd648b" providerId="LiveId" clId="{A7E1B4B7-D983-43CA-9A5D-25677CF43CD5}" dt="2023-04-08T17:57:02.635" v="48" actId="22"/>
        <pc:sldMkLst>
          <pc:docMk/>
          <pc:sldMk cId="1502116163" sldId="257"/>
        </pc:sldMkLst>
        <pc:spChg chg="del">
          <ac:chgData name="IBRAHIM RUPAWALA" userId="16fe9d1623dd648b" providerId="LiveId" clId="{A7E1B4B7-D983-43CA-9A5D-25677CF43CD5}" dt="2023-04-08T17:56:33.745" v="6" actId="478"/>
          <ac:spMkLst>
            <pc:docMk/>
            <pc:sldMk cId="1502116163" sldId="257"/>
            <ac:spMk id="2" creationId="{51357CAC-FFF8-CCF2-8430-C1F0BC12EC37}"/>
          </ac:spMkLst>
        </pc:spChg>
        <pc:spChg chg="del">
          <ac:chgData name="IBRAHIM RUPAWALA" userId="16fe9d1623dd648b" providerId="LiveId" clId="{A7E1B4B7-D983-43CA-9A5D-25677CF43CD5}" dt="2023-04-08T17:56:33.745" v="6" actId="478"/>
          <ac:spMkLst>
            <pc:docMk/>
            <pc:sldMk cId="1502116163" sldId="257"/>
            <ac:spMk id="3" creationId="{0A6540F4-404B-67AA-0029-A2698F612F7A}"/>
          </ac:spMkLst>
        </pc:spChg>
        <pc:picChg chg="add del">
          <ac:chgData name="IBRAHIM RUPAWALA" userId="16fe9d1623dd648b" providerId="LiveId" clId="{A7E1B4B7-D983-43CA-9A5D-25677CF43CD5}" dt="2023-04-08T17:57:01.730" v="47" actId="22"/>
          <ac:picMkLst>
            <pc:docMk/>
            <pc:sldMk cId="1502116163" sldId="257"/>
            <ac:picMk id="5" creationId="{6156C37F-6913-18D1-A08A-5848B0E0A22D}"/>
          </ac:picMkLst>
        </pc:picChg>
        <pc:picChg chg="add">
          <ac:chgData name="IBRAHIM RUPAWALA" userId="16fe9d1623dd648b" providerId="LiveId" clId="{A7E1B4B7-D983-43CA-9A5D-25677CF43CD5}" dt="2023-04-08T17:57:02.635" v="48" actId="22"/>
          <ac:picMkLst>
            <pc:docMk/>
            <pc:sldMk cId="1502116163" sldId="257"/>
            <ac:picMk id="7" creationId="{ECB9BF3C-675F-F286-CFA3-16B12C495019}"/>
          </ac:picMkLst>
        </pc:picChg>
      </pc:sldChg>
      <pc:sldChg chg="addSp add mod">
        <pc:chgData name="IBRAHIM RUPAWALA" userId="16fe9d1623dd648b" providerId="LiveId" clId="{A7E1B4B7-D983-43CA-9A5D-25677CF43CD5}" dt="2023-04-08T17:57:14.068" v="49" actId="22"/>
        <pc:sldMkLst>
          <pc:docMk/>
          <pc:sldMk cId="1703389578" sldId="258"/>
        </pc:sldMkLst>
        <pc:picChg chg="add">
          <ac:chgData name="IBRAHIM RUPAWALA" userId="16fe9d1623dd648b" providerId="LiveId" clId="{A7E1B4B7-D983-43CA-9A5D-25677CF43CD5}" dt="2023-04-08T17:57:14.068" v="49" actId="22"/>
          <ac:picMkLst>
            <pc:docMk/>
            <pc:sldMk cId="1703389578" sldId="258"/>
            <ac:picMk id="3" creationId="{5337018F-D585-44FD-C6D2-E1245015324A}"/>
          </ac:picMkLst>
        </pc:picChg>
      </pc:sldChg>
      <pc:sldChg chg="addSp add mod">
        <pc:chgData name="IBRAHIM RUPAWALA" userId="16fe9d1623dd648b" providerId="LiveId" clId="{A7E1B4B7-D983-43CA-9A5D-25677CF43CD5}" dt="2023-04-08T17:59:14.362" v="50" actId="22"/>
        <pc:sldMkLst>
          <pc:docMk/>
          <pc:sldMk cId="1074347971" sldId="259"/>
        </pc:sldMkLst>
        <pc:picChg chg="add">
          <ac:chgData name="IBRAHIM RUPAWALA" userId="16fe9d1623dd648b" providerId="LiveId" clId="{A7E1B4B7-D983-43CA-9A5D-25677CF43CD5}" dt="2023-04-08T17:59:14.362" v="50" actId="22"/>
          <ac:picMkLst>
            <pc:docMk/>
            <pc:sldMk cId="1074347971" sldId="259"/>
            <ac:picMk id="3" creationId="{C7F395FF-DEB8-9D8B-5A02-C5D0A21D2014}"/>
          </ac:picMkLst>
        </pc:picChg>
      </pc:sldChg>
      <pc:sldChg chg="addSp delSp add mod">
        <pc:chgData name="IBRAHIM RUPAWALA" userId="16fe9d1623dd648b" providerId="LiveId" clId="{A7E1B4B7-D983-43CA-9A5D-25677CF43CD5}" dt="2023-04-08T17:59:38.807" v="53" actId="22"/>
        <pc:sldMkLst>
          <pc:docMk/>
          <pc:sldMk cId="3665565618" sldId="260"/>
        </pc:sldMkLst>
        <pc:picChg chg="add del">
          <ac:chgData name="IBRAHIM RUPAWALA" userId="16fe9d1623dd648b" providerId="LiveId" clId="{A7E1B4B7-D983-43CA-9A5D-25677CF43CD5}" dt="2023-04-08T17:59:37.980" v="52" actId="22"/>
          <ac:picMkLst>
            <pc:docMk/>
            <pc:sldMk cId="3665565618" sldId="260"/>
            <ac:picMk id="3" creationId="{AED2201F-F994-3891-EBA2-3DC9DE36466C}"/>
          </ac:picMkLst>
        </pc:picChg>
        <pc:picChg chg="add">
          <ac:chgData name="IBRAHIM RUPAWALA" userId="16fe9d1623dd648b" providerId="LiveId" clId="{A7E1B4B7-D983-43CA-9A5D-25677CF43CD5}" dt="2023-04-08T17:59:38.807" v="53" actId="22"/>
          <ac:picMkLst>
            <pc:docMk/>
            <pc:sldMk cId="3665565618" sldId="260"/>
            <ac:picMk id="5" creationId="{32A17BE3-5CA6-3D94-63AF-243AD93C8F92}"/>
          </ac:picMkLst>
        </pc:picChg>
      </pc:sldChg>
      <pc:sldChg chg="addSp modSp add mod">
        <pc:chgData name="IBRAHIM RUPAWALA" userId="16fe9d1623dd648b" providerId="LiveId" clId="{A7E1B4B7-D983-43CA-9A5D-25677CF43CD5}" dt="2023-04-08T22:30:03.826" v="159" actId="20577"/>
        <pc:sldMkLst>
          <pc:docMk/>
          <pc:sldMk cId="2572019703" sldId="261"/>
        </pc:sldMkLst>
        <pc:spChg chg="add mod">
          <ac:chgData name="IBRAHIM RUPAWALA" userId="16fe9d1623dd648b" providerId="LiveId" clId="{A7E1B4B7-D983-43CA-9A5D-25677CF43CD5}" dt="2023-04-08T22:30:03.826" v="159" actId="20577"/>
          <ac:spMkLst>
            <pc:docMk/>
            <pc:sldMk cId="2572019703" sldId="261"/>
            <ac:spMk id="2" creationId="{A073E055-E990-3AE2-E0DF-8430CF4AB42F}"/>
          </ac:spMkLst>
        </pc:spChg>
        <pc:picChg chg="add">
          <ac:chgData name="IBRAHIM RUPAWALA" userId="16fe9d1623dd648b" providerId="LiveId" clId="{A7E1B4B7-D983-43CA-9A5D-25677CF43CD5}" dt="2023-04-08T17:59:55.919" v="54" actId="22"/>
          <ac:picMkLst>
            <pc:docMk/>
            <pc:sldMk cId="2572019703" sldId="261"/>
            <ac:picMk id="3" creationId="{87D0C09D-9E37-B81E-5667-51AD31D17977}"/>
          </ac:picMkLst>
        </pc:picChg>
      </pc:sldChg>
      <pc:sldChg chg="addSp add mod">
        <pc:chgData name="IBRAHIM RUPAWALA" userId="16fe9d1623dd648b" providerId="LiveId" clId="{A7E1B4B7-D983-43CA-9A5D-25677CF43CD5}" dt="2023-04-08T18:00:09.199" v="55" actId="22"/>
        <pc:sldMkLst>
          <pc:docMk/>
          <pc:sldMk cId="3237744522" sldId="262"/>
        </pc:sldMkLst>
        <pc:picChg chg="add">
          <ac:chgData name="IBRAHIM RUPAWALA" userId="16fe9d1623dd648b" providerId="LiveId" clId="{A7E1B4B7-D983-43CA-9A5D-25677CF43CD5}" dt="2023-04-08T18:00:09.199" v="55" actId="22"/>
          <ac:picMkLst>
            <pc:docMk/>
            <pc:sldMk cId="3237744522" sldId="262"/>
            <ac:picMk id="3" creationId="{EF3B5C31-C33A-9EAA-FF8C-DB4DF8E4BF89}"/>
          </ac:picMkLst>
        </pc:picChg>
      </pc:sldChg>
      <pc:sldChg chg="addSp modSp add mod">
        <pc:chgData name="IBRAHIM RUPAWALA" userId="16fe9d1623dd648b" providerId="LiveId" clId="{A7E1B4B7-D983-43CA-9A5D-25677CF43CD5}" dt="2023-04-08T18:00:27.260" v="58" actId="1076"/>
        <pc:sldMkLst>
          <pc:docMk/>
          <pc:sldMk cId="782346423" sldId="263"/>
        </pc:sldMkLst>
        <pc:picChg chg="add mod">
          <ac:chgData name="IBRAHIM RUPAWALA" userId="16fe9d1623dd648b" providerId="LiveId" clId="{A7E1B4B7-D983-43CA-9A5D-25677CF43CD5}" dt="2023-04-08T18:00:27.260" v="58" actId="1076"/>
          <ac:picMkLst>
            <pc:docMk/>
            <pc:sldMk cId="782346423" sldId="263"/>
            <ac:picMk id="3" creationId="{C0B61FE0-0815-0485-EABA-CA2D284510D6}"/>
          </ac:picMkLst>
        </pc:picChg>
      </pc:sldChg>
      <pc:sldChg chg="addSp add mod">
        <pc:chgData name="IBRAHIM RUPAWALA" userId="16fe9d1623dd648b" providerId="LiveId" clId="{A7E1B4B7-D983-43CA-9A5D-25677CF43CD5}" dt="2023-04-08T18:04:30.357" v="59" actId="22"/>
        <pc:sldMkLst>
          <pc:docMk/>
          <pc:sldMk cId="3114200979" sldId="264"/>
        </pc:sldMkLst>
        <pc:picChg chg="add">
          <ac:chgData name="IBRAHIM RUPAWALA" userId="16fe9d1623dd648b" providerId="LiveId" clId="{A7E1B4B7-D983-43CA-9A5D-25677CF43CD5}" dt="2023-04-08T18:04:30.357" v="59" actId="22"/>
          <ac:picMkLst>
            <pc:docMk/>
            <pc:sldMk cId="3114200979" sldId="264"/>
            <ac:picMk id="3" creationId="{86773632-93BE-748D-FB59-FAF70080C0D5}"/>
          </ac:picMkLst>
        </pc:picChg>
      </pc:sldChg>
      <pc:sldChg chg="addSp delSp add mod">
        <pc:chgData name="IBRAHIM RUPAWALA" userId="16fe9d1623dd648b" providerId="LiveId" clId="{A7E1B4B7-D983-43CA-9A5D-25677CF43CD5}" dt="2023-04-08T18:05:09.751" v="62" actId="22"/>
        <pc:sldMkLst>
          <pc:docMk/>
          <pc:sldMk cId="2121530878" sldId="265"/>
        </pc:sldMkLst>
        <pc:picChg chg="add del">
          <ac:chgData name="IBRAHIM RUPAWALA" userId="16fe9d1623dd648b" providerId="LiveId" clId="{A7E1B4B7-D983-43CA-9A5D-25677CF43CD5}" dt="2023-04-08T18:05:08.610" v="61" actId="478"/>
          <ac:picMkLst>
            <pc:docMk/>
            <pc:sldMk cId="2121530878" sldId="265"/>
            <ac:picMk id="3" creationId="{57681231-F908-AB6A-9AF3-1C3A9132791F}"/>
          </ac:picMkLst>
        </pc:picChg>
        <pc:picChg chg="add">
          <ac:chgData name="IBRAHIM RUPAWALA" userId="16fe9d1623dd648b" providerId="LiveId" clId="{A7E1B4B7-D983-43CA-9A5D-25677CF43CD5}" dt="2023-04-08T18:05:09.751" v="62" actId="22"/>
          <ac:picMkLst>
            <pc:docMk/>
            <pc:sldMk cId="2121530878" sldId="265"/>
            <ac:picMk id="5" creationId="{915B9F00-355F-6A3F-ECB8-A11A15893E2D}"/>
          </ac:picMkLst>
        </pc:picChg>
      </pc:sldChg>
      <pc:sldChg chg="addSp add mod">
        <pc:chgData name="IBRAHIM RUPAWALA" userId="16fe9d1623dd648b" providerId="LiveId" clId="{A7E1B4B7-D983-43CA-9A5D-25677CF43CD5}" dt="2023-04-08T18:06:18.911" v="63" actId="22"/>
        <pc:sldMkLst>
          <pc:docMk/>
          <pc:sldMk cId="3428287622" sldId="266"/>
        </pc:sldMkLst>
        <pc:picChg chg="add">
          <ac:chgData name="IBRAHIM RUPAWALA" userId="16fe9d1623dd648b" providerId="LiveId" clId="{A7E1B4B7-D983-43CA-9A5D-25677CF43CD5}" dt="2023-04-08T18:06:18.911" v="63" actId="22"/>
          <ac:picMkLst>
            <pc:docMk/>
            <pc:sldMk cId="3428287622" sldId="266"/>
            <ac:picMk id="3" creationId="{3CA89002-C8EE-B217-0697-C6E6E9F192D1}"/>
          </ac:picMkLst>
        </pc:picChg>
      </pc:sldChg>
      <pc:sldChg chg="addSp delSp add mod">
        <pc:chgData name="IBRAHIM RUPAWALA" userId="16fe9d1623dd648b" providerId="LiveId" clId="{A7E1B4B7-D983-43CA-9A5D-25677CF43CD5}" dt="2023-04-09T00:12:30.356" v="450" actId="22"/>
        <pc:sldMkLst>
          <pc:docMk/>
          <pc:sldMk cId="831993889" sldId="267"/>
        </pc:sldMkLst>
        <pc:picChg chg="add del">
          <ac:chgData name="IBRAHIM RUPAWALA" userId="16fe9d1623dd648b" providerId="LiveId" clId="{A7E1B4B7-D983-43CA-9A5D-25677CF43CD5}" dt="2023-04-09T00:12:29.455" v="449" actId="22"/>
          <ac:picMkLst>
            <pc:docMk/>
            <pc:sldMk cId="831993889" sldId="267"/>
            <ac:picMk id="3" creationId="{E0BB2DF5-463A-9541-5577-52EA995F1EDC}"/>
          </ac:picMkLst>
        </pc:picChg>
        <pc:picChg chg="add">
          <ac:chgData name="IBRAHIM RUPAWALA" userId="16fe9d1623dd648b" providerId="LiveId" clId="{A7E1B4B7-D983-43CA-9A5D-25677CF43CD5}" dt="2023-04-09T00:12:30.356" v="450" actId="22"/>
          <ac:picMkLst>
            <pc:docMk/>
            <pc:sldMk cId="831993889" sldId="267"/>
            <ac:picMk id="5" creationId="{B10737A5-FFFD-7F59-1D72-A12966364596}"/>
          </ac:picMkLst>
        </pc:picChg>
      </pc:sldChg>
      <pc:sldChg chg="addSp add mod">
        <pc:chgData name="IBRAHIM RUPAWALA" userId="16fe9d1623dd648b" providerId="LiveId" clId="{A7E1B4B7-D983-43CA-9A5D-25677CF43CD5}" dt="2023-04-09T00:12:43.772" v="451" actId="22"/>
        <pc:sldMkLst>
          <pc:docMk/>
          <pc:sldMk cId="3498774249" sldId="268"/>
        </pc:sldMkLst>
        <pc:picChg chg="add">
          <ac:chgData name="IBRAHIM RUPAWALA" userId="16fe9d1623dd648b" providerId="LiveId" clId="{A7E1B4B7-D983-43CA-9A5D-25677CF43CD5}" dt="2023-04-09T00:12:43.772" v="451" actId="22"/>
          <ac:picMkLst>
            <pc:docMk/>
            <pc:sldMk cId="3498774249" sldId="268"/>
            <ac:picMk id="3" creationId="{215D8123-EB8A-8FD2-B1E2-CAE43E7A6306}"/>
          </ac:picMkLst>
        </pc:picChg>
      </pc:sldChg>
      <pc:sldChg chg="addSp add mod">
        <pc:chgData name="IBRAHIM RUPAWALA" userId="16fe9d1623dd648b" providerId="LiveId" clId="{A7E1B4B7-D983-43CA-9A5D-25677CF43CD5}" dt="2023-04-09T00:12:56.498" v="452" actId="22"/>
        <pc:sldMkLst>
          <pc:docMk/>
          <pc:sldMk cId="160196476" sldId="269"/>
        </pc:sldMkLst>
        <pc:picChg chg="add">
          <ac:chgData name="IBRAHIM RUPAWALA" userId="16fe9d1623dd648b" providerId="LiveId" clId="{A7E1B4B7-D983-43CA-9A5D-25677CF43CD5}" dt="2023-04-09T00:12:56.498" v="452" actId="22"/>
          <ac:picMkLst>
            <pc:docMk/>
            <pc:sldMk cId="160196476" sldId="269"/>
            <ac:picMk id="3" creationId="{1A6FEF28-46D7-A1CD-67DB-82168949E118}"/>
          </ac:picMkLst>
        </pc:picChg>
      </pc:sldChg>
      <pc:sldChg chg="addSp delSp add mod">
        <pc:chgData name="IBRAHIM RUPAWALA" userId="16fe9d1623dd648b" providerId="LiveId" clId="{A7E1B4B7-D983-43CA-9A5D-25677CF43CD5}" dt="2023-04-09T00:13:08.954" v="455" actId="22"/>
        <pc:sldMkLst>
          <pc:docMk/>
          <pc:sldMk cId="1196789606" sldId="270"/>
        </pc:sldMkLst>
        <pc:picChg chg="add del">
          <ac:chgData name="IBRAHIM RUPAWALA" userId="16fe9d1623dd648b" providerId="LiveId" clId="{A7E1B4B7-D983-43CA-9A5D-25677CF43CD5}" dt="2023-04-09T00:13:08.186" v="454" actId="22"/>
          <ac:picMkLst>
            <pc:docMk/>
            <pc:sldMk cId="1196789606" sldId="270"/>
            <ac:picMk id="3" creationId="{71428FED-3A6D-60C5-489A-E203501BF12A}"/>
          </ac:picMkLst>
        </pc:picChg>
        <pc:picChg chg="add">
          <ac:chgData name="IBRAHIM RUPAWALA" userId="16fe9d1623dd648b" providerId="LiveId" clId="{A7E1B4B7-D983-43CA-9A5D-25677CF43CD5}" dt="2023-04-09T00:13:08.954" v="455" actId="22"/>
          <ac:picMkLst>
            <pc:docMk/>
            <pc:sldMk cId="1196789606" sldId="270"/>
            <ac:picMk id="5" creationId="{4CEE795A-A877-2E3C-7F0E-249F37A66076}"/>
          </ac:picMkLst>
        </pc:picChg>
      </pc:sldChg>
      <pc:sldChg chg="addSp delSp add mod">
        <pc:chgData name="IBRAHIM RUPAWALA" userId="16fe9d1623dd648b" providerId="LiveId" clId="{A7E1B4B7-D983-43CA-9A5D-25677CF43CD5}" dt="2023-04-09T00:13:33.336" v="458" actId="22"/>
        <pc:sldMkLst>
          <pc:docMk/>
          <pc:sldMk cId="2304125471" sldId="271"/>
        </pc:sldMkLst>
        <pc:picChg chg="add del">
          <ac:chgData name="IBRAHIM RUPAWALA" userId="16fe9d1623dd648b" providerId="LiveId" clId="{A7E1B4B7-D983-43CA-9A5D-25677CF43CD5}" dt="2023-04-09T00:13:32.676" v="457" actId="22"/>
          <ac:picMkLst>
            <pc:docMk/>
            <pc:sldMk cId="2304125471" sldId="271"/>
            <ac:picMk id="3" creationId="{1A437144-7F79-3E81-16C5-D87923906311}"/>
          </ac:picMkLst>
        </pc:picChg>
        <pc:picChg chg="add">
          <ac:chgData name="IBRAHIM RUPAWALA" userId="16fe9d1623dd648b" providerId="LiveId" clId="{A7E1B4B7-D983-43CA-9A5D-25677CF43CD5}" dt="2023-04-09T00:13:33.336" v="458" actId="22"/>
          <ac:picMkLst>
            <pc:docMk/>
            <pc:sldMk cId="2304125471" sldId="271"/>
            <ac:picMk id="5" creationId="{96CC6D51-F10A-9387-4040-106D5B8F8334}"/>
          </ac:picMkLst>
        </pc:picChg>
      </pc:sldChg>
      <pc:sldChg chg="addSp add mod">
        <pc:chgData name="IBRAHIM RUPAWALA" userId="16fe9d1623dd648b" providerId="LiveId" clId="{A7E1B4B7-D983-43CA-9A5D-25677CF43CD5}" dt="2023-04-09T00:13:44.750" v="459" actId="22"/>
        <pc:sldMkLst>
          <pc:docMk/>
          <pc:sldMk cId="145069646" sldId="272"/>
        </pc:sldMkLst>
        <pc:picChg chg="add">
          <ac:chgData name="IBRAHIM RUPAWALA" userId="16fe9d1623dd648b" providerId="LiveId" clId="{A7E1B4B7-D983-43CA-9A5D-25677CF43CD5}" dt="2023-04-09T00:13:44.750" v="459" actId="22"/>
          <ac:picMkLst>
            <pc:docMk/>
            <pc:sldMk cId="145069646" sldId="272"/>
            <ac:picMk id="3" creationId="{07D7F7DF-41A5-65F7-8A41-21701C5D427C}"/>
          </ac:picMkLst>
        </pc:picChg>
      </pc:sldChg>
      <pc:sldChg chg="addSp add mod">
        <pc:chgData name="IBRAHIM RUPAWALA" userId="16fe9d1623dd648b" providerId="LiveId" clId="{A7E1B4B7-D983-43CA-9A5D-25677CF43CD5}" dt="2023-04-09T00:14:00.774" v="460" actId="22"/>
        <pc:sldMkLst>
          <pc:docMk/>
          <pc:sldMk cId="1706670839" sldId="273"/>
        </pc:sldMkLst>
        <pc:picChg chg="add">
          <ac:chgData name="IBRAHIM RUPAWALA" userId="16fe9d1623dd648b" providerId="LiveId" clId="{A7E1B4B7-D983-43CA-9A5D-25677CF43CD5}" dt="2023-04-09T00:14:00.774" v="460" actId="22"/>
          <ac:picMkLst>
            <pc:docMk/>
            <pc:sldMk cId="1706670839" sldId="273"/>
            <ac:picMk id="3" creationId="{6AAB2D97-3F1E-68DD-B6D3-12A845324283}"/>
          </ac:picMkLst>
        </pc:picChg>
      </pc:sldChg>
      <pc:sldChg chg="addSp add mod">
        <pc:chgData name="IBRAHIM RUPAWALA" userId="16fe9d1623dd648b" providerId="LiveId" clId="{A7E1B4B7-D983-43CA-9A5D-25677CF43CD5}" dt="2023-04-09T00:14:18.143" v="461" actId="22"/>
        <pc:sldMkLst>
          <pc:docMk/>
          <pc:sldMk cId="4247653822" sldId="274"/>
        </pc:sldMkLst>
        <pc:picChg chg="add">
          <ac:chgData name="IBRAHIM RUPAWALA" userId="16fe9d1623dd648b" providerId="LiveId" clId="{A7E1B4B7-D983-43CA-9A5D-25677CF43CD5}" dt="2023-04-09T00:14:18.143" v="461" actId="22"/>
          <ac:picMkLst>
            <pc:docMk/>
            <pc:sldMk cId="4247653822" sldId="274"/>
            <ac:picMk id="3" creationId="{C222B320-93AA-4BBB-0289-D65800C536C5}"/>
          </ac:picMkLst>
        </pc:picChg>
      </pc:sldChg>
      <pc:sldChg chg="addSp add mod">
        <pc:chgData name="IBRAHIM RUPAWALA" userId="16fe9d1623dd648b" providerId="LiveId" clId="{A7E1B4B7-D983-43CA-9A5D-25677CF43CD5}" dt="2023-04-09T00:14:37.822" v="462" actId="22"/>
        <pc:sldMkLst>
          <pc:docMk/>
          <pc:sldMk cId="1824346025" sldId="275"/>
        </pc:sldMkLst>
        <pc:picChg chg="add">
          <ac:chgData name="IBRAHIM RUPAWALA" userId="16fe9d1623dd648b" providerId="LiveId" clId="{A7E1B4B7-D983-43CA-9A5D-25677CF43CD5}" dt="2023-04-09T00:14:37.822" v="462" actId="22"/>
          <ac:picMkLst>
            <pc:docMk/>
            <pc:sldMk cId="1824346025" sldId="275"/>
            <ac:picMk id="3" creationId="{C7660DAA-5E30-B233-1699-FF28C207E57F}"/>
          </ac:picMkLst>
        </pc:picChg>
      </pc:sldChg>
      <pc:sldChg chg="addSp add mod">
        <pc:chgData name="IBRAHIM RUPAWALA" userId="16fe9d1623dd648b" providerId="LiveId" clId="{A7E1B4B7-D983-43CA-9A5D-25677CF43CD5}" dt="2023-04-09T00:14:48.694" v="463" actId="22"/>
        <pc:sldMkLst>
          <pc:docMk/>
          <pc:sldMk cId="2318853823" sldId="276"/>
        </pc:sldMkLst>
        <pc:picChg chg="add">
          <ac:chgData name="IBRAHIM RUPAWALA" userId="16fe9d1623dd648b" providerId="LiveId" clId="{A7E1B4B7-D983-43CA-9A5D-25677CF43CD5}" dt="2023-04-09T00:14:48.694" v="463" actId="22"/>
          <ac:picMkLst>
            <pc:docMk/>
            <pc:sldMk cId="2318853823" sldId="276"/>
            <ac:picMk id="3" creationId="{5DC00FDF-00D6-55A0-F101-22B208DE8DE5}"/>
          </ac:picMkLst>
        </pc:picChg>
      </pc:sldChg>
      <pc:sldChg chg="addSp delSp add mod">
        <pc:chgData name="IBRAHIM RUPAWALA" userId="16fe9d1623dd648b" providerId="LiveId" clId="{A7E1B4B7-D983-43CA-9A5D-25677CF43CD5}" dt="2023-04-09T00:15:03.019" v="466" actId="22"/>
        <pc:sldMkLst>
          <pc:docMk/>
          <pc:sldMk cId="2412232844" sldId="277"/>
        </pc:sldMkLst>
        <pc:picChg chg="add del">
          <ac:chgData name="IBRAHIM RUPAWALA" userId="16fe9d1623dd648b" providerId="LiveId" clId="{A7E1B4B7-D983-43CA-9A5D-25677CF43CD5}" dt="2023-04-09T00:15:02.349" v="465" actId="22"/>
          <ac:picMkLst>
            <pc:docMk/>
            <pc:sldMk cId="2412232844" sldId="277"/>
            <ac:picMk id="3" creationId="{144D2003-A86F-95A7-DFCF-41199B8A69F5}"/>
          </ac:picMkLst>
        </pc:picChg>
        <pc:picChg chg="add">
          <ac:chgData name="IBRAHIM RUPAWALA" userId="16fe9d1623dd648b" providerId="LiveId" clId="{A7E1B4B7-D983-43CA-9A5D-25677CF43CD5}" dt="2023-04-09T00:15:03.019" v="466" actId="22"/>
          <ac:picMkLst>
            <pc:docMk/>
            <pc:sldMk cId="2412232844" sldId="277"/>
            <ac:picMk id="5" creationId="{A4EAA05F-F655-FD98-0547-E9B9C97C6287}"/>
          </ac:picMkLst>
        </pc:picChg>
      </pc:sldChg>
      <pc:sldChg chg="addSp delSp add mod ord">
        <pc:chgData name="IBRAHIM RUPAWALA" userId="16fe9d1623dd648b" providerId="LiveId" clId="{A7E1B4B7-D983-43CA-9A5D-25677CF43CD5}" dt="2023-04-09T00:15:46.785" v="471" actId="22"/>
        <pc:sldMkLst>
          <pc:docMk/>
          <pc:sldMk cId="3524798740" sldId="278"/>
        </pc:sldMkLst>
        <pc:picChg chg="add del">
          <ac:chgData name="IBRAHIM RUPAWALA" userId="16fe9d1623dd648b" providerId="LiveId" clId="{A7E1B4B7-D983-43CA-9A5D-25677CF43CD5}" dt="2023-04-09T00:15:45.861" v="470" actId="22"/>
          <ac:picMkLst>
            <pc:docMk/>
            <pc:sldMk cId="3524798740" sldId="278"/>
            <ac:picMk id="3" creationId="{3C613431-D75C-0378-77BB-1F927959F8CB}"/>
          </ac:picMkLst>
        </pc:picChg>
        <pc:picChg chg="add">
          <ac:chgData name="IBRAHIM RUPAWALA" userId="16fe9d1623dd648b" providerId="LiveId" clId="{A7E1B4B7-D983-43CA-9A5D-25677CF43CD5}" dt="2023-04-09T00:15:46.785" v="471" actId="22"/>
          <ac:picMkLst>
            <pc:docMk/>
            <pc:sldMk cId="3524798740" sldId="278"/>
            <ac:picMk id="5" creationId="{7671C639-919F-BBE4-3244-EF739F762C7F}"/>
          </ac:picMkLst>
        </pc:picChg>
      </pc:sldChg>
      <pc:sldChg chg="addSp delSp add mod">
        <pc:chgData name="IBRAHIM RUPAWALA" userId="16fe9d1623dd648b" providerId="LiveId" clId="{A7E1B4B7-D983-43CA-9A5D-25677CF43CD5}" dt="2023-04-09T00:16:29.508" v="478" actId="22"/>
        <pc:sldMkLst>
          <pc:docMk/>
          <pc:sldMk cId="1576607194" sldId="279"/>
        </pc:sldMkLst>
        <pc:picChg chg="add del">
          <ac:chgData name="IBRAHIM RUPAWALA" userId="16fe9d1623dd648b" providerId="LiveId" clId="{A7E1B4B7-D983-43CA-9A5D-25677CF43CD5}" dt="2023-04-09T00:16:06.697" v="473" actId="22"/>
          <ac:picMkLst>
            <pc:docMk/>
            <pc:sldMk cId="1576607194" sldId="279"/>
            <ac:picMk id="3" creationId="{923C7630-3C2B-20DC-3215-57EA06B78BDC}"/>
          </ac:picMkLst>
        </pc:picChg>
        <pc:picChg chg="add del">
          <ac:chgData name="IBRAHIM RUPAWALA" userId="16fe9d1623dd648b" providerId="LiveId" clId="{A7E1B4B7-D983-43CA-9A5D-25677CF43CD5}" dt="2023-04-09T00:16:12.361" v="475" actId="22"/>
          <ac:picMkLst>
            <pc:docMk/>
            <pc:sldMk cId="1576607194" sldId="279"/>
            <ac:picMk id="5" creationId="{C142325C-3F5F-3C69-0080-36CCB7F79D55}"/>
          </ac:picMkLst>
        </pc:picChg>
        <pc:picChg chg="add del">
          <ac:chgData name="IBRAHIM RUPAWALA" userId="16fe9d1623dd648b" providerId="LiveId" clId="{A7E1B4B7-D983-43CA-9A5D-25677CF43CD5}" dt="2023-04-09T00:16:28.677" v="477" actId="22"/>
          <ac:picMkLst>
            <pc:docMk/>
            <pc:sldMk cId="1576607194" sldId="279"/>
            <ac:picMk id="7" creationId="{A2491CC7-6C0A-1984-E4D2-E79923840D05}"/>
          </ac:picMkLst>
        </pc:picChg>
        <pc:picChg chg="add">
          <ac:chgData name="IBRAHIM RUPAWALA" userId="16fe9d1623dd648b" providerId="LiveId" clId="{A7E1B4B7-D983-43CA-9A5D-25677CF43CD5}" dt="2023-04-09T00:16:29.508" v="478" actId="22"/>
          <ac:picMkLst>
            <pc:docMk/>
            <pc:sldMk cId="1576607194" sldId="279"/>
            <ac:picMk id="9" creationId="{8F35F917-24D9-EBF6-E0CF-850678CA976E}"/>
          </ac:picMkLst>
        </pc:picChg>
      </pc:sldChg>
      <pc:sldChg chg="addSp delSp add mod">
        <pc:chgData name="IBRAHIM RUPAWALA" userId="16fe9d1623dd648b" providerId="LiveId" clId="{A7E1B4B7-D983-43CA-9A5D-25677CF43CD5}" dt="2023-04-09T00:16:44.789" v="481" actId="22"/>
        <pc:sldMkLst>
          <pc:docMk/>
          <pc:sldMk cId="4081372092" sldId="280"/>
        </pc:sldMkLst>
        <pc:picChg chg="add del">
          <ac:chgData name="IBRAHIM RUPAWALA" userId="16fe9d1623dd648b" providerId="LiveId" clId="{A7E1B4B7-D983-43CA-9A5D-25677CF43CD5}" dt="2023-04-09T00:16:44.069" v="480" actId="22"/>
          <ac:picMkLst>
            <pc:docMk/>
            <pc:sldMk cId="4081372092" sldId="280"/>
            <ac:picMk id="3" creationId="{D0DDD17D-13A5-309C-877A-4CE2F35BF057}"/>
          </ac:picMkLst>
        </pc:picChg>
        <pc:picChg chg="add">
          <ac:chgData name="IBRAHIM RUPAWALA" userId="16fe9d1623dd648b" providerId="LiveId" clId="{A7E1B4B7-D983-43CA-9A5D-25677CF43CD5}" dt="2023-04-09T00:16:44.789" v="481" actId="22"/>
          <ac:picMkLst>
            <pc:docMk/>
            <pc:sldMk cId="4081372092" sldId="280"/>
            <ac:picMk id="5" creationId="{80042E8F-5385-414D-F301-E7325C15D590}"/>
          </ac:picMkLst>
        </pc:picChg>
      </pc:sldChg>
      <pc:sldChg chg="addSp add mod">
        <pc:chgData name="IBRAHIM RUPAWALA" userId="16fe9d1623dd648b" providerId="LiveId" clId="{A7E1B4B7-D983-43CA-9A5D-25677CF43CD5}" dt="2023-04-09T00:17:04.020" v="482" actId="22"/>
        <pc:sldMkLst>
          <pc:docMk/>
          <pc:sldMk cId="566269035" sldId="281"/>
        </pc:sldMkLst>
        <pc:picChg chg="add">
          <ac:chgData name="IBRAHIM RUPAWALA" userId="16fe9d1623dd648b" providerId="LiveId" clId="{A7E1B4B7-D983-43CA-9A5D-25677CF43CD5}" dt="2023-04-09T00:17:04.020" v="482" actId="22"/>
          <ac:picMkLst>
            <pc:docMk/>
            <pc:sldMk cId="566269035" sldId="281"/>
            <ac:picMk id="3" creationId="{B13427EA-2605-AC15-A1CE-F830165C3540}"/>
          </ac:picMkLst>
        </pc:picChg>
      </pc:sldChg>
      <pc:sldChg chg="addSp delSp add mod">
        <pc:chgData name="IBRAHIM RUPAWALA" userId="16fe9d1623dd648b" providerId="LiveId" clId="{A7E1B4B7-D983-43CA-9A5D-25677CF43CD5}" dt="2023-04-09T00:17:21.812" v="485" actId="22"/>
        <pc:sldMkLst>
          <pc:docMk/>
          <pc:sldMk cId="2517121925" sldId="282"/>
        </pc:sldMkLst>
        <pc:picChg chg="add del">
          <ac:chgData name="IBRAHIM RUPAWALA" userId="16fe9d1623dd648b" providerId="LiveId" clId="{A7E1B4B7-D983-43CA-9A5D-25677CF43CD5}" dt="2023-04-09T00:17:21.045" v="484" actId="22"/>
          <ac:picMkLst>
            <pc:docMk/>
            <pc:sldMk cId="2517121925" sldId="282"/>
            <ac:picMk id="3" creationId="{22AB0BE6-293A-9658-A952-B7739A1336F2}"/>
          </ac:picMkLst>
        </pc:picChg>
        <pc:picChg chg="add">
          <ac:chgData name="IBRAHIM RUPAWALA" userId="16fe9d1623dd648b" providerId="LiveId" clId="{A7E1B4B7-D983-43CA-9A5D-25677CF43CD5}" dt="2023-04-09T00:17:21.812" v="485" actId="22"/>
          <ac:picMkLst>
            <pc:docMk/>
            <pc:sldMk cId="2517121925" sldId="282"/>
            <ac:picMk id="5" creationId="{F384CE60-1180-91A2-EF9A-CD77BDBAFE9D}"/>
          </ac:picMkLst>
        </pc:picChg>
      </pc:sldChg>
      <pc:sldChg chg="addSp delSp add mod">
        <pc:chgData name="IBRAHIM RUPAWALA" userId="16fe9d1623dd648b" providerId="LiveId" clId="{A7E1B4B7-D983-43CA-9A5D-25677CF43CD5}" dt="2023-04-09T00:17:53.189" v="488" actId="22"/>
        <pc:sldMkLst>
          <pc:docMk/>
          <pc:sldMk cId="1993040308" sldId="283"/>
        </pc:sldMkLst>
        <pc:picChg chg="add del">
          <ac:chgData name="IBRAHIM RUPAWALA" userId="16fe9d1623dd648b" providerId="LiveId" clId="{A7E1B4B7-D983-43CA-9A5D-25677CF43CD5}" dt="2023-04-09T00:17:52.407" v="487" actId="22"/>
          <ac:picMkLst>
            <pc:docMk/>
            <pc:sldMk cId="1993040308" sldId="283"/>
            <ac:picMk id="3" creationId="{B1004D10-F924-4138-7780-384699D376AC}"/>
          </ac:picMkLst>
        </pc:picChg>
        <pc:picChg chg="add">
          <ac:chgData name="IBRAHIM RUPAWALA" userId="16fe9d1623dd648b" providerId="LiveId" clId="{A7E1B4B7-D983-43CA-9A5D-25677CF43CD5}" dt="2023-04-09T00:17:53.189" v="488" actId="22"/>
          <ac:picMkLst>
            <pc:docMk/>
            <pc:sldMk cId="1993040308" sldId="283"/>
            <ac:picMk id="5" creationId="{6D418C50-FF27-257E-4361-6802D3AD30FE}"/>
          </ac:picMkLst>
        </pc:picChg>
      </pc:sldChg>
      <pc:sldChg chg="addSp delSp add mod">
        <pc:chgData name="IBRAHIM RUPAWALA" userId="16fe9d1623dd648b" providerId="LiveId" clId="{A7E1B4B7-D983-43CA-9A5D-25677CF43CD5}" dt="2023-04-09T00:18:09.257" v="491" actId="22"/>
        <pc:sldMkLst>
          <pc:docMk/>
          <pc:sldMk cId="2437152804" sldId="284"/>
        </pc:sldMkLst>
        <pc:picChg chg="add del">
          <ac:chgData name="IBRAHIM RUPAWALA" userId="16fe9d1623dd648b" providerId="LiveId" clId="{A7E1B4B7-D983-43CA-9A5D-25677CF43CD5}" dt="2023-04-09T00:18:08.582" v="490" actId="22"/>
          <ac:picMkLst>
            <pc:docMk/>
            <pc:sldMk cId="2437152804" sldId="284"/>
            <ac:picMk id="3" creationId="{1C4F0802-0805-A447-9BE0-5B8FFD193416}"/>
          </ac:picMkLst>
        </pc:picChg>
        <pc:picChg chg="add">
          <ac:chgData name="IBRAHIM RUPAWALA" userId="16fe9d1623dd648b" providerId="LiveId" clId="{A7E1B4B7-D983-43CA-9A5D-25677CF43CD5}" dt="2023-04-09T00:18:09.257" v="491" actId="22"/>
          <ac:picMkLst>
            <pc:docMk/>
            <pc:sldMk cId="2437152804" sldId="284"/>
            <ac:picMk id="5" creationId="{80A6E6F2-B5B4-FDD6-1F70-FA3444838A47}"/>
          </ac:picMkLst>
        </pc:picChg>
      </pc:sldChg>
      <pc:sldChg chg="addSp add mod">
        <pc:chgData name="IBRAHIM RUPAWALA" userId="16fe9d1623dd648b" providerId="LiveId" clId="{A7E1B4B7-D983-43CA-9A5D-25677CF43CD5}" dt="2023-04-09T00:18:21.239" v="492" actId="22"/>
        <pc:sldMkLst>
          <pc:docMk/>
          <pc:sldMk cId="3020074720" sldId="285"/>
        </pc:sldMkLst>
        <pc:picChg chg="add">
          <ac:chgData name="IBRAHIM RUPAWALA" userId="16fe9d1623dd648b" providerId="LiveId" clId="{A7E1B4B7-D983-43CA-9A5D-25677CF43CD5}" dt="2023-04-09T00:18:21.239" v="492" actId="22"/>
          <ac:picMkLst>
            <pc:docMk/>
            <pc:sldMk cId="3020074720" sldId="285"/>
            <ac:picMk id="3" creationId="{838A7ACB-F1BF-03C9-B34D-247D02C0D802}"/>
          </ac:picMkLst>
        </pc:picChg>
      </pc:sldChg>
      <pc:sldChg chg="addSp add mod">
        <pc:chgData name="IBRAHIM RUPAWALA" userId="16fe9d1623dd648b" providerId="LiveId" clId="{A7E1B4B7-D983-43CA-9A5D-25677CF43CD5}" dt="2023-04-09T00:18:36.995" v="493" actId="22"/>
        <pc:sldMkLst>
          <pc:docMk/>
          <pc:sldMk cId="574969298" sldId="286"/>
        </pc:sldMkLst>
        <pc:picChg chg="add">
          <ac:chgData name="IBRAHIM RUPAWALA" userId="16fe9d1623dd648b" providerId="LiveId" clId="{A7E1B4B7-D983-43CA-9A5D-25677CF43CD5}" dt="2023-04-09T00:18:36.995" v="493" actId="22"/>
          <ac:picMkLst>
            <pc:docMk/>
            <pc:sldMk cId="574969298" sldId="286"/>
            <ac:picMk id="3" creationId="{217EE413-17B1-6313-8240-D884AE4B01F6}"/>
          </ac:picMkLst>
        </pc:picChg>
      </pc:sldChg>
      <pc:sldChg chg="addSp delSp add mod">
        <pc:chgData name="IBRAHIM RUPAWALA" userId="16fe9d1623dd648b" providerId="LiveId" clId="{A7E1B4B7-D983-43CA-9A5D-25677CF43CD5}" dt="2023-04-09T00:18:54.479" v="496" actId="22"/>
        <pc:sldMkLst>
          <pc:docMk/>
          <pc:sldMk cId="2656509886" sldId="287"/>
        </pc:sldMkLst>
        <pc:picChg chg="add del">
          <ac:chgData name="IBRAHIM RUPAWALA" userId="16fe9d1623dd648b" providerId="LiveId" clId="{A7E1B4B7-D983-43CA-9A5D-25677CF43CD5}" dt="2023-04-09T00:18:53.818" v="495" actId="22"/>
          <ac:picMkLst>
            <pc:docMk/>
            <pc:sldMk cId="2656509886" sldId="287"/>
            <ac:picMk id="3" creationId="{C8CB5EB5-84B7-B2A8-E357-D2DB6FCCAE33}"/>
          </ac:picMkLst>
        </pc:picChg>
        <pc:picChg chg="add">
          <ac:chgData name="IBRAHIM RUPAWALA" userId="16fe9d1623dd648b" providerId="LiveId" clId="{A7E1B4B7-D983-43CA-9A5D-25677CF43CD5}" dt="2023-04-09T00:18:54.479" v="496" actId="22"/>
          <ac:picMkLst>
            <pc:docMk/>
            <pc:sldMk cId="2656509886" sldId="287"/>
            <ac:picMk id="5" creationId="{637978DB-C50F-B08A-A7CF-70401A43326C}"/>
          </ac:picMkLst>
        </pc:picChg>
      </pc:sldChg>
      <pc:sldChg chg="addSp delSp add mod">
        <pc:chgData name="IBRAHIM RUPAWALA" userId="16fe9d1623dd648b" providerId="LiveId" clId="{A7E1B4B7-D983-43CA-9A5D-25677CF43CD5}" dt="2023-04-09T00:19:10.357" v="499" actId="22"/>
        <pc:sldMkLst>
          <pc:docMk/>
          <pc:sldMk cId="3422403981" sldId="288"/>
        </pc:sldMkLst>
        <pc:picChg chg="add del">
          <ac:chgData name="IBRAHIM RUPAWALA" userId="16fe9d1623dd648b" providerId="LiveId" clId="{A7E1B4B7-D983-43CA-9A5D-25677CF43CD5}" dt="2023-04-09T00:19:09.737" v="498" actId="22"/>
          <ac:picMkLst>
            <pc:docMk/>
            <pc:sldMk cId="3422403981" sldId="288"/>
            <ac:picMk id="3" creationId="{473576BC-796F-D6BD-9BE5-2EE0C61D3A78}"/>
          </ac:picMkLst>
        </pc:picChg>
        <pc:picChg chg="add">
          <ac:chgData name="IBRAHIM RUPAWALA" userId="16fe9d1623dd648b" providerId="LiveId" clId="{A7E1B4B7-D983-43CA-9A5D-25677CF43CD5}" dt="2023-04-09T00:19:10.357" v="499" actId="22"/>
          <ac:picMkLst>
            <pc:docMk/>
            <pc:sldMk cId="3422403981" sldId="288"/>
            <ac:picMk id="5" creationId="{76CC2AC6-D8E4-50A1-3DA9-8EDE3C14DBC3}"/>
          </ac:picMkLst>
        </pc:picChg>
      </pc:sldChg>
      <pc:sldChg chg="addSp add mod">
        <pc:chgData name="IBRAHIM RUPAWALA" userId="16fe9d1623dd648b" providerId="LiveId" clId="{A7E1B4B7-D983-43CA-9A5D-25677CF43CD5}" dt="2023-04-09T00:20:09.413" v="500" actId="22"/>
        <pc:sldMkLst>
          <pc:docMk/>
          <pc:sldMk cId="1373105026" sldId="289"/>
        </pc:sldMkLst>
        <pc:picChg chg="add">
          <ac:chgData name="IBRAHIM RUPAWALA" userId="16fe9d1623dd648b" providerId="LiveId" clId="{A7E1B4B7-D983-43CA-9A5D-25677CF43CD5}" dt="2023-04-09T00:20:09.413" v="500" actId="22"/>
          <ac:picMkLst>
            <pc:docMk/>
            <pc:sldMk cId="1373105026" sldId="289"/>
            <ac:picMk id="3" creationId="{14838FBF-88F5-8805-3481-5F83A4657348}"/>
          </ac:picMkLst>
        </pc:picChg>
      </pc:sldChg>
      <pc:sldChg chg="addSp delSp add mod">
        <pc:chgData name="IBRAHIM RUPAWALA" userId="16fe9d1623dd648b" providerId="LiveId" clId="{A7E1B4B7-D983-43CA-9A5D-25677CF43CD5}" dt="2023-04-09T00:20:22.324" v="503" actId="22"/>
        <pc:sldMkLst>
          <pc:docMk/>
          <pc:sldMk cId="2934801537" sldId="290"/>
        </pc:sldMkLst>
        <pc:picChg chg="add del">
          <ac:chgData name="IBRAHIM RUPAWALA" userId="16fe9d1623dd648b" providerId="LiveId" clId="{A7E1B4B7-D983-43CA-9A5D-25677CF43CD5}" dt="2023-04-09T00:20:21.672" v="502" actId="22"/>
          <ac:picMkLst>
            <pc:docMk/>
            <pc:sldMk cId="2934801537" sldId="290"/>
            <ac:picMk id="3" creationId="{BA5391C4-A32B-95D4-1941-67DB0FCB77C2}"/>
          </ac:picMkLst>
        </pc:picChg>
        <pc:picChg chg="add">
          <ac:chgData name="IBRAHIM RUPAWALA" userId="16fe9d1623dd648b" providerId="LiveId" clId="{A7E1B4B7-D983-43CA-9A5D-25677CF43CD5}" dt="2023-04-09T00:20:22.324" v="503" actId="22"/>
          <ac:picMkLst>
            <pc:docMk/>
            <pc:sldMk cId="2934801537" sldId="290"/>
            <ac:picMk id="5" creationId="{7E6FF685-04C6-1D3D-60AC-7B30BBD3CF3B}"/>
          </ac:picMkLst>
        </pc:picChg>
      </pc:sldChg>
      <pc:sldChg chg="addSp delSp add mod">
        <pc:chgData name="IBRAHIM RUPAWALA" userId="16fe9d1623dd648b" providerId="LiveId" clId="{A7E1B4B7-D983-43CA-9A5D-25677CF43CD5}" dt="2023-04-09T00:20:36.398" v="506" actId="22"/>
        <pc:sldMkLst>
          <pc:docMk/>
          <pc:sldMk cId="4276369290" sldId="291"/>
        </pc:sldMkLst>
        <pc:picChg chg="add del">
          <ac:chgData name="IBRAHIM RUPAWALA" userId="16fe9d1623dd648b" providerId="LiveId" clId="{A7E1B4B7-D983-43CA-9A5D-25677CF43CD5}" dt="2023-04-09T00:20:35.631" v="505" actId="22"/>
          <ac:picMkLst>
            <pc:docMk/>
            <pc:sldMk cId="4276369290" sldId="291"/>
            <ac:picMk id="3" creationId="{BCDACF05-D813-4B58-D2E1-9A5C2DC0B89F}"/>
          </ac:picMkLst>
        </pc:picChg>
        <pc:picChg chg="add">
          <ac:chgData name="IBRAHIM RUPAWALA" userId="16fe9d1623dd648b" providerId="LiveId" clId="{A7E1B4B7-D983-43CA-9A5D-25677CF43CD5}" dt="2023-04-09T00:20:36.398" v="506" actId="22"/>
          <ac:picMkLst>
            <pc:docMk/>
            <pc:sldMk cId="4276369290" sldId="291"/>
            <ac:picMk id="5" creationId="{7E5FAA4F-00FD-5B04-B511-49BF1B75F410}"/>
          </ac:picMkLst>
        </pc:picChg>
      </pc:sldChg>
      <pc:sldChg chg="addSp delSp add mod">
        <pc:chgData name="IBRAHIM RUPAWALA" userId="16fe9d1623dd648b" providerId="LiveId" clId="{A7E1B4B7-D983-43CA-9A5D-25677CF43CD5}" dt="2023-04-09T00:20:50.704" v="509" actId="22"/>
        <pc:sldMkLst>
          <pc:docMk/>
          <pc:sldMk cId="4294728150" sldId="292"/>
        </pc:sldMkLst>
        <pc:picChg chg="add del">
          <ac:chgData name="IBRAHIM RUPAWALA" userId="16fe9d1623dd648b" providerId="LiveId" clId="{A7E1B4B7-D983-43CA-9A5D-25677CF43CD5}" dt="2023-04-09T00:20:50.029" v="508" actId="22"/>
          <ac:picMkLst>
            <pc:docMk/>
            <pc:sldMk cId="4294728150" sldId="292"/>
            <ac:picMk id="3" creationId="{ECEF78D4-4E28-305E-AEAC-525C9FC3E9CB}"/>
          </ac:picMkLst>
        </pc:picChg>
        <pc:picChg chg="add">
          <ac:chgData name="IBRAHIM RUPAWALA" userId="16fe9d1623dd648b" providerId="LiveId" clId="{A7E1B4B7-D983-43CA-9A5D-25677CF43CD5}" dt="2023-04-09T00:20:50.704" v="509" actId="22"/>
          <ac:picMkLst>
            <pc:docMk/>
            <pc:sldMk cId="4294728150" sldId="292"/>
            <ac:picMk id="5" creationId="{41406D8A-69B9-9794-C6C8-02A082FC5BB7}"/>
          </ac:picMkLst>
        </pc:picChg>
      </pc:sldChg>
      <pc:sldChg chg="addSp delSp add mod">
        <pc:chgData name="IBRAHIM RUPAWALA" userId="16fe9d1623dd648b" providerId="LiveId" clId="{A7E1B4B7-D983-43CA-9A5D-25677CF43CD5}" dt="2023-04-09T00:21:05.338" v="512" actId="22"/>
        <pc:sldMkLst>
          <pc:docMk/>
          <pc:sldMk cId="233473805" sldId="293"/>
        </pc:sldMkLst>
        <pc:picChg chg="add del">
          <ac:chgData name="IBRAHIM RUPAWALA" userId="16fe9d1623dd648b" providerId="LiveId" clId="{A7E1B4B7-D983-43CA-9A5D-25677CF43CD5}" dt="2023-04-09T00:21:04.462" v="511" actId="22"/>
          <ac:picMkLst>
            <pc:docMk/>
            <pc:sldMk cId="233473805" sldId="293"/>
            <ac:picMk id="3" creationId="{03E653C9-CADD-6992-05BA-59B06A621519}"/>
          </ac:picMkLst>
        </pc:picChg>
        <pc:picChg chg="add">
          <ac:chgData name="IBRAHIM RUPAWALA" userId="16fe9d1623dd648b" providerId="LiveId" clId="{A7E1B4B7-D983-43CA-9A5D-25677CF43CD5}" dt="2023-04-09T00:21:05.338" v="512" actId="22"/>
          <ac:picMkLst>
            <pc:docMk/>
            <pc:sldMk cId="233473805" sldId="293"/>
            <ac:picMk id="5" creationId="{CCF9E09A-CF28-44D1-4207-8A8060846FD9}"/>
          </ac:picMkLst>
        </pc:picChg>
      </pc:sldChg>
      <pc:sldChg chg="addSp delSp add mod">
        <pc:chgData name="IBRAHIM RUPAWALA" userId="16fe9d1623dd648b" providerId="LiveId" clId="{A7E1B4B7-D983-43CA-9A5D-25677CF43CD5}" dt="2023-04-09T00:21:24.102" v="515" actId="22"/>
        <pc:sldMkLst>
          <pc:docMk/>
          <pc:sldMk cId="85782083" sldId="294"/>
        </pc:sldMkLst>
        <pc:picChg chg="add del">
          <ac:chgData name="IBRAHIM RUPAWALA" userId="16fe9d1623dd648b" providerId="LiveId" clId="{A7E1B4B7-D983-43CA-9A5D-25677CF43CD5}" dt="2023-04-09T00:21:23.398" v="514" actId="22"/>
          <ac:picMkLst>
            <pc:docMk/>
            <pc:sldMk cId="85782083" sldId="294"/>
            <ac:picMk id="3" creationId="{24679767-DCDB-2E10-D5C6-D51CDAED0AC2}"/>
          </ac:picMkLst>
        </pc:picChg>
        <pc:picChg chg="add">
          <ac:chgData name="IBRAHIM RUPAWALA" userId="16fe9d1623dd648b" providerId="LiveId" clId="{A7E1B4B7-D983-43CA-9A5D-25677CF43CD5}" dt="2023-04-09T00:21:24.102" v="515" actId="22"/>
          <ac:picMkLst>
            <pc:docMk/>
            <pc:sldMk cId="85782083" sldId="294"/>
            <ac:picMk id="5" creationId="{0819261C-CF49-98F8-5DFE-A7B027474B3F}"/>
          </ac:picMkLst>
        </pc:picChg>
      </pc:sldChg>
      <pc:sldChg chg="addSp delSp add mod">
        <pc:chgData name="IBRAHIM RUPAWALA" userId="16fe9d1623dd648b" providerId="LiveId" clId="{A7E1B4B7-D983-43CA-9A5D-25677CF43CD5}" dt="2023-04-09T00:21:40.826" v="524" actId="22"/>
        <pc:sldMkLst>
          <pc:docMk/>
          <pc:sldMk cId="2367962619" sldId="295"/>
        </pc:sldMkLst>
        <pc:picChg chg="add del">
          <ac:chgData name="IBRAHIM RUPAWALA" userId="16fe9d1623dd648b" providerId="LiveId" clId="{A7E1B4B7-D983-43CA-9A5D-25677CF43CD5}" dt="2023-04-09T00:21:39.990" v="523" actId="22"/>
          <ac:picMkLst>
            <pc:docMk/>
            <pc:sldMk cId="2367962619" sldId="295"/>
            <ac:picMk id="3" creationId="{7CDF60D7-1931-EFC6-6C26-195214B26E2A}"/>
          </ac:picMkLst>
        </pc:picChg>
        <pc:picChg chg="add">
          <ac:chgData name="IBRAHIM RUPAWALA" userId="16fe9d1623dd648b" providerId="LiveId" clId="{A7E1B4B7-D983-43CA-9A5D-25677CF43CD5}" dt="2023-04-09T00:21:40.826" v="524" actId="22"/>
          <ac:picMkLst>
            <pc:docMk/>
            <pc:sldMk cId="2367962619" sldId="295"/>
            <ac:picMk id="5" creationId="{46DFDFB4-B250-6349-A43B-A2FA0DA0601A}"/>
          </ac:picMkLst>
        </pc:picChg>
      </pc:sldChg>
      <pc:sldChg chg="addSp delSp new mod ord">
        <pc:chgData name="IBRAHIM RUPAWALA" userId="16fe9d1623dd648b" providerId="LiveId" clId="{A7E1B4B7-D983-43CA-9A5D-25677CF43CD5}" dt="2023-04-08T23:01:00.741" v="164" actId="22"/>
        <pc:sldMkLst>
          <pc:docMk/>
          <pc:sldMk cId="2918580524" sldId="296"/>
        </pc:sldMkLst>
        <pc:spChg chg="del">
          <ac:chgData name="IBRAHIM RUPAWALA" userId="16fe9d1623dd648b" providerId="LiveId" clId="{A7E1B4B7-D983-43CA-9A5D-25677CF43CD5}" dt="2023-04-08T23:00:59.561" v="163" actId="478"/>
          <ac:spMkLst>
            <pc:docMk/>
            <pc:sldMk cId="2918580524" sldId="296"/>
            <ac:spMk id="2" creationId="{3990E549-ED70-CF95-C256-FC497436B955}"/>
          </ac:spMkLst>
        </pc:spChg>
        <pc:spChg chg="del">
          <ac:chgData name="IBRAHIM RUPAWALA" userId="16fe9d1623dd648b" providerId="LiveId" clId="{A7E1B4B7-D983-43CA-9A5D-25677CF43CD5}" dt="2023-04-08T23:00:59.561" v="163" actId="478"/>
          <ac:spMkLst>
            <pc:docMk/>
            <pc:sldMk cId="2918580524" sldId="296"/>
            <ac:spMk id="3" creationId="{C17E53B9-71D4-C245-1F84-FB608245184D}"/>
          </ac:spMkLst>
        </pc:spChg>
        <pc:picChg chg="add">
          <ac:chgData name="IBRAHIM RUPAWALA" userId="16fe9d1623dd648b" providerId="LiveId" clId="{A7E1B4B7-D983-43CA-9A5D-25677CF43CD5}" dt="2023-04-08T23:01:00.741" v="164" actId="22"/>
          <ac:picMkLst>
            <pc:docMk/>
            <pc:sldMk cId="2918580524" sldId="296"/>
            <ac:picMk id="5" creationId="{63BE7B7D-08E7-3FC9-0E22-B2DF5B9EA640}"/>
          </ac:picMkLst>
        </pc:picChg>
      </pc:sldChg>
      <pc:sldChg chg="addSp delSp new mod">
        <pc:chgData name="IBRAHIM RUPAWALA" userId="16fe9d1623dd648b" providerId="LiveId" clId="{A7E1B4B7-D983-43CA-9A5D-25677CF43CD5}" dt="2023-04-08T23:01:20.985" v="169" actId="22"/>
        <pc:sldMkLst>
          <pc:docMk/>
          <pc:sldMk cId="1832995871" sldId="297"/>
        </pc:sldMkLst>
        <pc:spChg chg="del">
          <ac:chgData name="IBRAHIM RUPAWALA" userId="16fe9d1623dd648b" providerId="LiveId" clId="{A7E1B4B7-D983-43CA-9A5D-25677CF43CD5}" dt="2023-04-08T23:01:17.399" v="166" actId="478"/>
          <ac:spMkLst>
            <pc:docMk/>
            <pc:sldMk cId="1832995871" sldId="297"/>
            <ac:spMk id="2" creationId="{CECC4180-00F5-4DCB-D346-F100E637FF37}"/>
          </ac:spMkLst>
        </pc:spChg>
        <pc:spChg chg="del">
          <ac:chgData name="IBRAHIM RUPAWALA" userId="16fe9d1623dd648b" providerId="LiveId" clId="{A7E1B4B7-D983-43CA-9A5D-25677CF43CD5}" dt="2023-04-08T23:01:17.399" v="166" actId="478"/>
          <ac:spMkLst>
            <pc:docMk/>
            <pc:sldMk cId="1832995871" sldId="297"/>
            <ac:spMk id="3" creationId="{75A12399-A82A-72E2-501D-7D7FB7FEAC4D}"/>
          </ac:spMkLst>
        </pc:spChg>
        <pc:picChg chg="add del">
          <ac:chgData name="IBRAHIM RUPAWALA" userId="16fe9d1623dd648b" providerId="LiveId" clId="{A7E1B4B7-D983-43CA-9A5D-25677CF43CD5}" dt="2023-04-08T23:01:20.035" v="168" actId="22"/>
          <ac:picMkLst>
            <pc:docMk/>
            <pc:sldMk cId="1832995871" sldId="297"/>
            <ac:picMk id="5" creationId="{9445934F-F159-7D3E-9843-508887BBF8A0}"/>
          </ac:picMkLst>
        </pc:picChg>
        <pc:picChg chg="add">
          <ac:chgData name="IBRAHIM RUPAWALA" userId="16fe9d1623dd648b" providerId="LiveId" clId="{A7E1B4B7-D983-43CA-9A5D-25677CF43CD5}" dt="2023-04-08T23:01:20.985" v="169" actId="22"/>
          <ac:picMkLst>
            <pc:docMk/>
            <pc:sldMk cId="1832995871" sldId="297"/>
            <ac:picMk id="7" creationId="{DC8E7ABD-00F7-FEC5-C8BF-27CE321F654C}"/>
          </ac:picMkLst>
        </pc:picChg>
      </pc:sldChg>
      <pc:sldChg chg="addSp delSp new mod">
        <pc:chgData name="IBRAHIM RUPAWALA" userId="16fe9d1623dd648b" providerId="LiveId" clId="{A7E1B4B7-D983-43CA-9A5D-25677CF43CD5}" dt="2023-04-08T23:01:36.193" v="172" actId="22"/>
        <pc:sldMkLst>
          <pc:docMk/>
          <pc:sldMk cId="1533546832" sldId="298"/>
        </pc:sldMkLst>
        <pc:spChg chg="del">
          <ac:chgData name="IBRAHIM RUPAWALA" userId="16fe9d1623dd648b" providerId="LiveId" clId="{A7E1B4B7-D983-43CA-9A5D-25677CF43CD5}" dt="2023-04-08T23:01:35.064" v="171" actId="478"/>
          <ac:spMkLst>
            <pc:docMk/>
            <pc:sldMk cId="1533546832" sldId="298"/>
            <ac:spMk id="2" creationId="{586A1AE0-04B5-33FD-10C1-FFD6183AB742}"/>
          </ac:spMkLst>
        </pc:spChg>
        <pc:spChg chg="del">
          <ac:chgData name="IBRAHIM RUPAWALA" userId="16fe9d1623dd648b" providerId="LiveId" clId="{A7E1B4B7-D983-43CA-9A5D-25677CF43CD5}" dt="2023-04-08T23:01:35.064" v="171" actId="478"/>
          <ac:spMkLst>
            <pc:docMk/>
            <pc:sldMk cId="1533546832" sldId="298"/>
            <ac:spMk id="3" creationId="{A44A8AD9-0D5D-8937-2E2E-C7A3F320AFBD}"/>
          </ac:spMkLst>
        </pc:spChg>
        <pc:picChg chg="add">
          <ac:chgData name="IBRAHIM RUPAWALA" userId="16fe9d1623dd648b" providerId="LiveId" clId="{A7E1B4B7-D983-43CA-9A5D-25677CF43CD5}" dt="2023-04-08T23:01:36.193" v="172" actId="22"/>
          <ac:picMkLst>
            <pc:docMk/>
            <pc:sldMk cId="1533546832" sldId="298"/>
            <ac:picMk id="5" creationId="{1A0ECD1E-1991-067C-F5D0-8EBA2B892480}"/>
          </ac:picMkLst>
        </pc:picChg>
      </pc:sldChg>
      <pc:sldChg chg="addSp delSp add mod">
        <pc:chgData name="IBRAHIM RUPAWALA" userId="16fe9d1623dd648b" providerId="LiveId" clId="{A7E1B4B7-D983-43CA-9A5D-25677CF43CD5}" dt="2023-04-08T23:02:49.744" v="187" actId="22"/>
        <pc:sldMkLst>
          <pc:docMk/>
          <pc:sldMk cId="2572964672" sldId="299"/>
        </pc:sldMkLst>
        <pc:picChg chg="add del">
          <ac:chgData name="IBRAHIM RUPAWALA" userId="16fe9d1623dd648b" providerId="LiveId" clId="{A7E1B4B7-D983-43CA-9A5D-25677CF43CD5}" dt="2023-04-08T23:02:43.332" v="178" actId="478"/>
          <ac:picMkLst>
            <pc:docMk/>
            <pc:sldMk cId="2572964672" sldId="299"/>
            <ac:picMk id="3" creationId="{C7F395FF-DEB8-9D8B-5A02-C5D0A21D2014}"/>
          </ac:picMkLst>
        </pc:picChg>
        <pc:picChg chg="add del">
          <ac:chgData name="IBRAHIM RUPAWALA" userId="16fe9d1623dd648b" providerId="LiveId" clId="{A7E1B4B7-D983-43CA-9A5D-25677CF43CD5}" dt="2023-04-08T23:02:39.353" v="176" actId="22"/>
          <ac:picMkLst>
            <pc:docMk/>
            <pc:sldMk cId="2572964672" sldId="299"/>
            <ac:picMk id="4" creationId="{D1CFBA95-C55C-77A9-4450-2820FD484F44}"/>
          </ac:picMkLst>
        </pc:picChg>
        <pc:picChg chg="add">
          <ac:chgData name="IBRAHIM RUPAWALA" userId="16fe9d1623dd648b" providerId="LiveId" clId="{A7E1B4B7-D983-43CA-9A5D-25677CF43CD5}" dt="2023-04-08T23:02:49.744" v="187" actId="22"/>
          <ac:picMkLst>
            <pc:docMk/>
            <pc:sldMk cId="2572964672" sldId="299"/>
            <ac:picMk id="6" creationId="{40A1E067-BD26-6553-3EC4-5327AC92C98D}"/>
          </ac:picMkLst>
        </pc:picChg>
      </pc:sldChg>
      <pc:sldChg chg="addSp add mod">
        <pc:chgData name="IBRAHIM RUPAWALA" userId="16fe9d1623dd648b" providerId="LiveId" clId="{A7E1B4B7-D983-43CA-9A5D-25677CF43CD5}" dt="2023-04-08T23:03:01.215" v="188" actId="22"/>
        <pc:sldMkLst>
          <pc:docMk/>
          <pc:sldMk cId="4099778074" sldId="300"/>
        </pc:sldMkLst>
        <pc:picChg chg="add">
          <ac:chgData name="IBRAHIM RUPAWALA" userId="16fe9d1623dd648b" providerId="LiveId" clId="{A7E1B4B7-D983-43CA-9A5D-25677CF43CD5}" dt="2023-04-08T23:03:01.215" v="188" actId="22"/>
          <ac:picMkLst>
            <pc:docMk/>
            <pc:sldMk cId="4099778074" sldId="300"/>
            <ac:picMk id="3" creationId="{A5329287-99ED-0A9D-9AD7-2A1653D16BE2}"/>
          </ac:picMkLst>
        </pc:picChg>
      </pc:sldChg>
      <pc:sldChg chg="addSp add mod">
        <pc:chgData name="IBRAHIM RUPAWALA" userId="16fe9d1623dd648b" providerId="LiveId" clId="{A7E1B4B7-D983-43CA-9A5D-25677CF43CD5}" dt="2023-04-08T23:03:53.751" v="189" actId="22"/>
        <pc:sldMkLst>
          <pc:docMk/>
          <pc:sldMk cId="628436856" sldId="301"/>
        </pc:sldMkLst>
        <pc:picChg chg="add">
          <ac:chgData name="IBRAHIM RUPAWALA" userId="16fe9d1623dd648b" providerId="LiveId" clId="{A7E1B4B7-D983-43CA-9A5D-25677CF43CD5}" dt="2023-04-08T23:03:53.751" v="189" actId="22"/>
          <ac:picMkLst>
            <pc:docMk/>
            <pc:sldMk cId="628436856" sldId="301"/>
            <ac:picMk id="3" creationId="{F63560A9-4D84-F931-7B1D-E38FD2A5D0ED}"/>
          </ac:picMkLst>
        </pc:picChg>
      </pc:sldChg>
      <pc:sldChg chg="addSp add mod">
        <pc:chgData name="IBRAHIM RUPAWALA" userId="16fe9d1623dd648b" providerId="LiveId" clId="{A7E1B4B7-D983-43CA-9A5D-25677CF43CD5}" dt="2023-04-08T23:04:05.382" v="190" actId="22"/>
        <pc:sldMkLst>
          <pc:docMk/>
          <pc:sldMk cId="3779936937" sldId="302"/>
        </pc:sldMkLst>
        <pc:picChg chg="add">
          <ac:chgData name="IBRAHIM RUPAWALA" userId="16fe9d1623dd648b" providerId="LiveId" clId="{A7E1B4B7-D983-43CA-9A5D-25677CF43CD5}" dt="2023-04-08T23:04:05.382" v="190" actId="22"/>
          <ac:picMkLst>
            <pc:docMk/>
            <pc:sldMk cId="3779936937" sldId="302"/>
            <ac:picMk id="3" creationId="{9BA37CF6-93DE-6B6B-8729-82B6131AB900}"/>
          </ac:picMkLst>
        </pc:picChg>
      </pc:sldChg>
      <pc:sldChg chg="addSp delSp add mod">
        <pc:chgData name="IBRAHIM RUPAWALA" userId="16fe9d1623dd648b" providerId="LiveId" clId="{A7E1B4B7-D983-43CA-9A5D-25677CF43CD5}" dt="2023-04-08T23:04:17.610" v="193" actId="22"/>
        <pc:sldMkLst>
          <pc:docMk/>
          <pc:sldMk cId="1508482599" sldId="303"/>
        </pc:sldMkLst>
        <pc:picChg chg="add del">
          <ac:chgData name="IBRAHIM RUPAWALA" userId="16fe9d1623dd648b" providerId="LiveId" clId="{A7E1B4B7-D983-43CA-9A5D-25677CF43CD5}" dt="2023-04-08T23:04:16.786" v="192" actId="22"/>
          <ac:picMkLst>
            <pc:docMk/>
            <pc:sldMk cId="1508482599" sldId="303"/>
            <ac:picMk id="3" creationId="{88AD36FA-4E79-8C82-E411-A17DE5951FD8}"/>
          </ac:picMkLst>
        </pc:picChg>
        <pc:picChg chg="add">
          <ac:chgData name="IBRAHIM RUPAWALA" userId="16fe9d1623dd648b" providerId="LiveId" clId="{A7E1B4B7-D983-43CA-9A5D-25677CF43CD5}" dt="2023-04-08T23:04:17.610" v="193" actId="22"/>
          <ac:picMkLst>
            <pc:docMk/>
            <pc:sldMk cId="1508482599" sldId="303"/>
            <ac:picMk id="5" creationId="{095BF896-EED5-4738-3022-E7FA630E8859}"/>
          </ac:picMkLst>
        </pc:picChg>
      </pc:sldChg>
      <pc:sldChg chg="addSp delSp modSp add mod">
        <pc:chgData name="IBRAHIM RUPAWALA" userId="16fe9d1623dd648b" providerId="LiveId" clId="{A7E1B4B7-D983-43CA-9A5D-25677CF43CD5}" dt="2023-04-08T23:09:19.094" v="447" actId="404"/>
        <pc:sldMkLst>
          <pc:docMk/>
          <pc:sldMk cId="3554583886" sldId="304"/>
        </pc:sldMkLst>
        <pc:spChg chg="add mod">
          <ac:chgData name="IBRAHIM RUPAWALA" userId="16fe9d1623dd648b" providerId="LiveId" clId="{A7E1B4B7-D983-43CA-9A5D-25677CF43CD5}" dt="2023-04-08T23:09:19.094" v="447" actId="404"/>
          <ac:spMkLst>
            <pc:docMk/>
            <pc:sldMk cId="3554583886" sldId="304"/>
            <ac:spMk id="6" creationId="{D9BD1166-F527-C170-BF45-5797B7FDEC77}"/>
          </ac:spMkLst>
        </pc:spChg>
        <pc:picChg chg="add del">
          <ac:chgData name="IBRAHIM RUPAWALA" userId="16fe9d1623dd648b" providerId="LiveId" clId="{A7E1B4B7-D983-43CA-9A5D-25677CF43CD5}" dt="2023-04-08T23:04:41.768" v="195" actId="22"/>
          <ac:picMkLst>
            <pc:docMk/>
            <pc:sldMk cId="3554583886" sldId="304"/>
            <ac:picMk id="3" creationId="{31A9BFB0-FCCC-B6F0-4903-5558996EB3CB}"/>
          </ac:picMkLst>
        </pc:picChg>
        <pc:picChg chg="add mod">
          <ac:chgData name="IBRAHIM RUPAWALA" userId="16fe9d1623dd648b" providerId="LiveId" clId="{A7E1B4B7-D983-43CA-9A5D-25677CF43CD5}" dt="2023-04-08T23:06:27.131" v="206" actId="1076"/>
          <ac:picMkLst>
            <pc:docMk/>
            <pc:sldMk cId="3554583886" sldId="304"/>
            <ac:picMk id="5" creationId="{DF8120AE-E59A-0D6F-B67E-DB793638FBC5}"/>
          </ac:picMkLst>
        </pc:picChg>
      </pc:sldChg>
      <pc:sldChg chg="addSp delSp add mod">
        <pc:chgData name="IBRAHIM RUPAWALA" userId="16fe9d1623dd648b" providerId="LiveId" clId="{A7E1B4B7-D983-43CA-9A5D-25677CF43CD5}" dt="2023-04-08T23:05:06.609" v="199" actId="22"/>
        <pc:sldMkLst>
          <pc:docMk/>
          <pc:sldMk cId="958679580" sldId="305"/>
        </pc:sldMkLst>
        <pc:picChg chg="add del">
          <ac:chgData name="IBRAHIM RUPAWALA" userId="16fe9d1623dd648b" providerId="LiveId" clId="{A7E1B4B7-D983-43CA-9A5D-25677CF43CD5}" dt="2023-04-08T23:05:05.846" v="198" actId="22"/>
          <ac:picMkLst>
            <pc:docMk/>
            <pc:sldMk cId="958679580" sldId="305"/>
            <ac:picMk id="3" creationId="{86F8F872-B56D-8135-70A4-2CF59F1B5247}"/>
          </ac:picMkLst>
        </pc:picChg>
        <pc:picChg chg="add">
          <ac:chgData name="IBRAHIM RUPAWALA" userId="16fe9d1623dd648b" providerId="LiveId" clId="{A7E1B4B7-D983-43CA-9A5D-25677CF43CD5}" dt="2023-04-08T23:05:06.609" v="199" actId="22"/>
          <ac:picMkLst>
            <pc:docMk/>
            <pc:sldMk cId="958679580" sldId="305"/>
            <ac:picMk id="5" creationId="{72B772A2-7BCE-4E1C-C6CD-2AAACC6A7AE3}"/>
          </ac:picMkLst>
        </pc:picChg>
      </pc:sldChg>
      <pc:sldChg chg="addSp delSp add mod">
        <pc:chgData name="IBRAHIM RUPAWALA" userId="16fe9d1623dd648b" providerId="LiveId" clId="{A7E1B4B7-D983-43CA-9A5D-25677CF43CD5}" dt="2023-04-08T23:05:21.090" v="202" actId="22"/>
        <pc:sldMkLst>
          <pc:docMk/>
          <pc:sldMk cId="3591299523" sldId="306"/>
        </pc:sldMkLst>
        <pc:picChg chg="add del">
          <ac:chgData name="IBRAHIM RUPAWALA" userId="16fe9d1623dd648b" providerId="LiveId" clId="{A7E1B4B7-D983-43CA-9A5D-25677CF43CD5}" dt="2023-04-08T23:05:20.343" v="201" actId="22"/>
          <ac:picMkLst>
            <pc:docMk/>
            <pc:sldMk cId="3591299523" sldId="306"/>
            <ac:picMk id="3" creationId="{51A3F969-9332-F313-D811-C714E2B4E0D8}"/>
          </ac:picMkLst>
        </pc:picChg>
        <pc:picChg chg="add">
          <ac:chgData name="IBRAHIM RUPAWALA" userId="16fe9d1623dd648b" providerId="LiveId" clId="{A7E1B4B7-D983-43CA-9A5D-25677CF43CD5}" dt="2023-04-08T23:05:21.090" v="202" actId="22"/>
          <ac:picMkLst>
            <pc:docMk/>
            <pc:sldMk cId="3591299523" sldId="306"/>
            <ac:picMk id="5" creationId="{5AECA1F3-B811-D1C5-2A34-2516E9877327}"/>
          </ac:picMkLst>
        </pc:picChg>
      </pc:sldChg>
      <pc:sldChg chg="addSp delSp add mod">
        <pc:chgData name="IBRAHIM RUPAWALA" userId="16fe9d1623dd648b" providerId="LiveId" clId="{A7E1B4B7-D983-43CA-9A5D-25677CF43CD5}" dt="2023-04-08T23:05:34.898" v="205" actId="22"/>
        <pc:sldMkLst>
          <pc:docMk/>
          <pc:sldMk cId="2041109773" sldId="307"/>
        </pc:sldMkLst>
        <pc:picChg chg="add del">
          <ac:chgData name="IBRAHIM RUPAWALA" userId="16fe9d1623dd648b" providerId="LiveId" clId="{A7E1B4B7-D983-43CA-9A5D-25677CF43CD5}" dt="2023-04-08T23:05:34.074" v="204" actId="22"/>
          <ac:picMkLst>
            <pc:docMk/>
            <pc:sldMk cId="2041109773" sldId="307"/>
            <ac:picMk id="3" creationId="{D44C695E-9217-1EFC-40DE-5F09CA450EEE}"/>
          </ac:picMkLst>
        </pc:picChg>
        <pc:picChg chg="add">
          <ac:chgData name="IBRAHIM RUPAWALA" userId="16fe9d1623dd648b" providerId="LiveId" clId="{A7E1B4B7-D983-43CA-9A5D-25677CF43CD5}" dt="2023-04-08T23:05:34.898" v="205" actId="22"/>
          <ac:picMkLst>
            <pc:docMk/>
            <pc:sldMk cId="2041109773" sldId="307"/>
            <ac:picMk id="5" creationId="{205B0CCF-0CB6-6F6C-9C68-86A92EA07890}"/>
          </ac:picMkLst>
        </pc:picChg>
      </pc:sldChg>
      <pc:sldChg chg="addSp delSp add mod">
        <pc:chgData name="IBRAHIM RUPAWALA" userId="16fe9d1623dd648b" providerId="LiveId" clId="{A7E1B4B7-D983-43CA-9A5D-25677CF43CD5}" dt="2023-04-09T00:21:56.083" v="527" actId="22"/>
        <pc:sldMkLst>
          <pc:docMk/>
          <pc:sldMk cId="3244069357" sldId="308"/>
        </pc:sldMkLst>
        <pc:picChg chg="add del">
          <ac:chgData name="IBRAHIM RUPAWALA" userId="16fe9d1623dd648b" providerId="LiveId" clId="{A7E1B4B7-D983-43CA-9A5D-25677CF43CD5}" dt="2023-04-09T00:21:55.425" v="526" actId="22"/>
          <ac:picMkLst>
            <pc:docMk/>
            <pc:sldMk cId="3244069357" sldId="308"/>
            <ac:picMk id="3" creationId="{D2278B90-A76F-7429-83D9-6C6CEAFB621B}"/>
          </ac:picMkLst>
        </pc:picChg>
        <pc:picChg chg="add">
          <ac:chgData name="IBRAHIM RUPAWALA" userId="16fe9d1623dd648b" providerId="LiveId" clId="{A7E1B4B7-D983-43CA-9A5D-25677CF43CD5}" dt="2023-04-09T00:21:56.083" v="527" actId="22"/>
          <ac:picMkLst>
            <pc:docMk/>
            <pc:sldMk cId="3244069357" sldId="308"/>
            <ac:picMk id="5" creationId="{9527C495-2705-751B-B3F8-F5E238073970}"/>
          </ac:picMkLst>
        </pc:picChg>
      </pc:sldChg>
      <pc:sldChg chg="addSp delSp add mod">
        <pc:chgData name="IBRAHIM RUPAWALA" userId="16fe9d1623dd648b" providerId="LiveId" clId="{A7E1B4B7-D983-43CA-9A5D-25677CF43CD5}" dt="2023-04-09T00:22:09.374" v="530" actId="22"/>
        <pc:sldMkLst>
          <pc:docMk/>
          <pc:sldMk cId="3981983031" sldId="309"/>
        </pc:sldMkLst>
        <pc:picChg chg="add del">
          <ac:chgData name="IBRAHIM RUPAWALA" userId="16fe9d1623dd648b" providerId="LiveId" clId="{A7E1B4B7-D983-43CA-9A5D-25677CF43CD5}" dt="2023-04-09T00:22:08.273" v="529" actId="22"/>
          <ac:picMkLst>
            <pc:docMk/>
            <pc:sldMk cId="3981983031" sldId="309"/>
            <ac:picMk id="3" creationId="{BAE37C88-07DC-B30D-36F0-A7F453630AA3}"/>
          </ac:picMkLst>
        </pc:picChg>
        <pc:picChg chg="add">
          <ac:chgData name="IBRAHIM RUPAWALA" userId="16fe9d1623dd648b" providerId="LiveId" clId="{A7E1B4B7-D983-43CA-9A5D-25677CF43CD5}" dt="2023-04-09T00:22:09.374" v="530" actId="22"/>
          <ac:picMkLst>
            <pc:docMk/>
            <pc:sldMk cId="3981983031" sldId="309"/>
            <ac:picMk id="5" creationId="{DE213ACB-C7A0-D0D1-8D64-D8B573A03E24}"/>
          </ac:picMkLst>
        </pc:picChg>
      </pc:sldChg>
      <pc:sldChg chg="addSp delSp add mod">
        <pc:chgData name="IBRAHIM RUPAWALA" userId="16fe9d1623dd648b" providerId="LiveId" clId="{A7E1B4B7-D983-43CA-9A5D-25677CF43CD5}" dt="2023-04-09T00:22:32.696" v="533" actId="22"/>
        <pc:sldMkLst>
          <pc:docMk/>
          <pc:sldMk cId="792571385" sldId="310"/>
        </pc:sldMkLst>
        <pc:picChg chg="add del">
          <ac:chgData name="IBRAHIM RUPAWALA" userId="16fe9d1623dd648b" providerId="LiveId" clId="{A7E1B4B7-D983-43CA-9A5D-25677CF43CD5}" dt="2023-04-09T00:22:32.039" v="532" actId="22"/>
          <ac:picMkLst>
            <pc:docMk/>
            <pc:sldMk cId="792571385" sldId="310"/>
            <ac:picMk id="3" creationId="{472A7A1A-FA63-9B60-9E3E-9AFDD95DCEBD}"/>
          </ac:picMkLst>
        </pc:picChg>
        <pc:picChg chg="add">
          <ac:chgData name="IBRAHIM RUPAWALA" userId="16fe9d1623dd648b" providerId="LiveId" clId="{A7E1B4B7-D983-43CA-9A5D-25677CF43CD5}" dt="2023-04-09T00:22:32.696" v="533" actId="22"/>
          <ac:picMkLst>
            <pc:docMk/>
            <pc:sldMk cId="792571385" sldId="310"/>
            <ac:picMk id="5" creationId="{1F09440C-88EA-A962-FB94-CC43EA0EF646}"/>
          </ac:picMkLst>
        </pc:picChg>
      </pc:sldChg>
      <pc:sldChg chg="addSp delSp add mod">
        <pc:chgData name="IBRAHIM RUPAWALA" userId="16fe9d1623dd648b" providerId="LiveId" clId="{A7E1B4B7-D983-43CA-9A5D-25677CF43CD5}" dt="2023-04-09T00:22:47.822" v="536" actId="22"/>
        <pc:sldMkLst>
          <pc:docMk/>
          <pc:sldMk cId="600039966" sldId="311"/>
        </pc:sldMkLst>
        <pc:picChg chg="add del">
          <ac:chgData name="IBRAHIM RUPAWALA" userId="16fe9d1623dd648b" providerId="LiveId" clId="{A7E1B4B7-D983-43CA-9A5D-25677CF43CD5}" dt="2023-04-09T00:22:47.084" v="535" actId="22"/>
          <ac:picMkLst>
            <pc:docMk/>
            <pc:sldMk cId="600039966" sldId="311"/>
            <ac:picMk id="3" creationId="{6112B7CC-8D2F-4C5F-FB14-4F9F6109C5A3}"/>
          </ac:picMkLst>
        </pc:picChg>
        <pc:picChg chg="add">
          <ac:chgData name="IBRAHIM RUPAWALA" userId="16fe9d1623dd648b" providerId="LiveId" clId="{A7E1B4B7-D983-43CA-9A5D-25677CF43CD5}" dt="2023-04-09T00:22:47.822" v="536" actId="22"/>
          <ac:picMkLst>
            <pc:docMk/>
            <pc:sldMk cId="600039966" sldId="311"/>
            <ac:picMk id="5" creationId="{33C94C1A-3370-A59B-42C2-5EA1B43E4FB4}"/>
          </ac:picMkLst>
        </pc:picChg>
      </pc:sldChg>
      <pc:sldChg chg="addSp delSp add mod">
        <pc:chgData name="IBRAHIM RUPAWALA" userId="16fe9d1623dd648b" providerId="LiveId" clId="{A7E1B4B7-D983-43CA-9A5D-25677CF43CD5}" dt="2023-04-09T00:23:02.623" v="539" actId="22"/>
        <pc:sldMkLst>
          <pc:docMk/>
          <pc:sldMk cId="3588071049" sldId="312"/>
        </pc:sldMkLst>
        <pc:picChg chg="add del">
          <ac:chgData name="IBRAHIM RUPAWALA" userId="16fe9d1623dd648b" providerId="LiveId" clId="{A7E1B4B7-D983-43CA-9A5D-25677CF43CD5}" dt="2023-04-09T00:23:01.826" v="538" actId="22"/>
          <ac:picMkLst>
            <pc:docMk/>
            <pc:sldMk cId="3588071049" sldId="312"/>
            <ac:picMk id="3" creationId="{96D02364-B034-8E31-9BFC-415D133F6E1C}"/>
          </ac:picMkLst>
        </pc:picChg>
        <pc:picChg chg="add">
          <ac:chgData name="IBRAHIM RUPAWALA" userId="16fe9d1623dd648b" providerId="LiveId" clId="{A7E1B4B7-D983-43CA-9A5D-25677CF43CD5}" dt="2023-04-09T00:23:02.623" v="539" actId="22"/>
          <ac:picMkLst>
            <pc:docMk/>
            <pc:sldMk cId="3588071049" sldId="312"/>
            <ac:picMk id="5" creationId="{55EE593A-B675-170E-344A-C0798E7428A7}"/>
          </ac:picMkLst>
        </pc:picChg>
      </pc:sldChg>
      <pc:sldChg chg="addSp add mod">
        <pc:chgData name="IBRAHIM RUPAWALA" userId="16fe9d1623dd648b" providerId="LiveId" clId="{A7E1B4B7-D983-43CA-9A5D-25677CF43CD5}" dt="2023-04-09T00:23:20.131" v="546" actId="22"/>
        <pc:sldMkLst>
          <pc:docMk/>
          <pc:sldMk cId="1717692967" sldId="313"/>
        </pc:sldMkLst>
        <pc:picChg chg="add">
          <ac:chgData name="IBRAHIM RUPAWALA" userId="16fe9d1623dd648b" providerId="LiveId" clId="{A7E1B4B7-D983-43CA-9A5D-25677CF43CD5}" dt="2023-04-09T00:23:20.131" v="546" actId="22"/>
          <ac:picMkLst>
            <pc:docMk/>
            <pc:sldMk cId="1717692967" sldId="313"/>
            <ac:picMk id="3" creationId="{315A70B2-95C5-6881-5AA6-9C0D76E04E3F}"/>
          </ac:picMkLst>
        </pc:picChg>
      </pc:sldChg>
      <pc:sldChg chg="addSp add mod">
        <pc:chgData name="IBRAHIM RUPAWALA" userId="16fe9d1623dd648b" providerId="LiveId" clId="{A7E1B4B7-D983-43CA-9A5D-25677CF43CD5}" dt="2023-04-09T01:40:09.730" v="547" actId="22"/>
        <pc:sldMkLst>
          <pc:docMk/>
          <pc:sldMk cId="1458834948" sldId="314"/>
        </pc:sldMkLst>
        <pc:picChg chg="add">
          <ac:chgData name="IBRAHIM RUPAWALA" userId="16fe9d1623dd648b" providerId="LiveId" clId="{A7E1B4B7-D983-43CA-9A5D-25677CF43CD5}" dt="2023-04-09T01:40:09.730" v="547" actId="22"/>
          <ac:picMkLst>
            <pc:docMk/>
            <pc:sldMk cId="1458834948" sldId="314"/>
            <ac:picMk id="3" creationId="{BCADC882-E71C-BC0E-1726-E8C5D6A723BF}"/>
          </ac:picMkLst>
        </pc:picChg>
      </pc:sldChg>
      <pc:sldChg chg="addSp add mod">
        <pc:chgData name="IBRAHIM RUPAWALA" userId="16fe9d1623dd648b" providerId="LiveId" clId="{A7E1B4B7-D983-43CA-9A5D-25677CF43CD5}" dt="2023-04-09T01:40:21.875" v="548" actId="22"/>
        <pc:sldMkLst>
          <pc:docMk/>
          <pc:sldMk cId="3702712680" sldId="315"/>
        </pc:sldMkLst>
        <pc:picChg chg="add">
          <ac:chgData name="IBRAHIM RUPAWALA" userId="16fe9d1623dd648b" providerId="LiveId" clId="{A7E1B4B7-D983-43CA-9A5D-25677CF43CD5}" dt="2023-04-09T01:40:21.875" v="548" actId="22"/>
          <ac:picMkLst>
            <pc:docMk/>
            <pc:sldMk cId="3702712680" sldId="315"/>
            <ac:picMk id="3" creationId="{8BB1FA05-A707-2D45-2F3B-9588E38FB120}"/>
          </ac:picMkLst>
        </pc:picChg>
      </pc:sldChg>
      <pc:sldChg chg="addSp add mod">
        <pc:chgData name="IBRAHIM RUPAWALA" userId="16fe9d1623dd648b" providerId="LiveId" clId="{A7E1B4B7-D983-43CA-9A5D-25677CF43CD5}" dt="2023-04-09T01:40:34.519" v="549" actId="22"/>
        <pc:sldMkLst>
          <pc:docMk/>
          <pc:sldMk cId="664556976" sldId="316"/>
        </pc:sldMkLst>
        <pc:picChg chg="add">
          <ac:chgData name="IBRAHIM RUPAWALA" userId="16fe9d1623dd648b" providerId="LiveId" clId="{A7E1B4B7-D983-43CA-9A5D-25677CF43CD5}" dt="2023-04-09T01:40:34.519" v="549" actId="22"/>
          <ac:picMkLst>
            <pc:docMk/>
            <pc:sldMk cId="664556976" sldId="316"/>
            <ac:picMk id="3" creationId="{D5B6FACD-9574-A1A2-E8E7-7AB667D94A53}"/>
          </ac:picMkLst>
        </pc:picChg>
      </pc:sldChg>
      <pc:sldChg chg="addSp add mod">
        <pc:chgData name="IBRAHIM RUPAWALA" userId="16fe9d1623dd648b" providerId="LiveId" clId="{A7E1B4B7-D983-43CA-9A5D-25677CF43CD5}" dt="2023-04-09T01:40:56.131" v="550" actId="22"/>
        <pc:sldMkLst>
          <pc:docMk/>
          <pc:sldMk cId="2078537297" sldId="317"/>
        </pc:sldMkLst>
        <pc:picChg chg="add">
          <ac:chgData name="IBRAHIM RUPAWALA" userId="16fe9d1623dd648b" providerId="LiveId" clId="{A7E1B4B7-D983-43CA-9A5D-25677CF43CD5}" dt="2023-04-09T01:40:56.131" v="550" actId="22"/>
          <ac:picMkLst>
            <pc:docMk/>
            <pc:sldMk cId="2078537297" sldId="317"/>
            <ac:picMk id="3" creationId="{5B8C1197-B170-AF02-1497-895D238242AE}"/>
          </ac:picMkLst>
        </pc:picChg>
      </pc:sldChg>
      <pc:sldChg chg="addSp add mod">
        <pc:chgData name="IBRAHIM RUPAWALA" userId="16fe9d1623dd648b" providerId="LiveId" clId="{A7E1B4B7-D983-43CA-9A5D-25677CF43CD5}" dt="2023-04-09T01:42:39.625" v="554" actId="22"/>
        <pc:sldMkLst>
          <pc:docMk/>
          <pc:sldMk cId="1268270916" sldId="318"/>
        </pc:sldMkLst>
        <pc:picChg chg="add">
          <ac:chgData name="IBRAHIM RUPAWALA" userId="16fe9d1623dd648b" providerId="LiveId" clId="{A7E1B4B7-D983-43CA-9A5D-25677CF43CD5}" dt="2023-04-09T01:42:39.625" v="554" actId="22"/>
          <ac:picMkLst>
            <pc:docMk/>
            <pc:sldMk cId="1268270916" sldId="318"/>
            <ac:picMk id="3" creationId="{9214EBBA-D56A-D40F-EAF8-888CD14B5AA8}"/>
          </ac:picMkLst>
        </pc:picChg>
      </pc:sldChg>
      <pc:sldChg chg="addSp add mod">
        <pc:chgData name="IBRAHIM RUPAWALA" userId="16fe9d1623dd648b" providerId="LiveId" clId="{A7E1B4B7-D983-43CA-9A5D-25677CF43CD5}" dt="2023-04-09T01:42:54.388" v="555" actId="22"/>
        <pc:sldMkLst>
          <pc:docMk/>
          <pc:sldMk cId="2603292343" sldId="319"/>
        </pc:sldMkLst>
        <pc:picChg chg="add">
          <ac:chgData name="IBRAHIM RUPAWALA" userId="16fe9d1623dd648b" providerId="LiveId" clId="{A7E1B4B7-D983-43CA-9A5D-25677CF43CD5}" dt="2023-04-09T01:42:54.388" v="555" actId="22"/>
          <ac:picMkLst>
            <pc:docMk/>
            <pc:sldMk cId="2603292343" sldId="319"/>
            <ac:picMk id="3" creationId="{31E49592-5F9F-65E5-DDCB-05D860FF7CA7}"/>
          </ac:picMkLst>
        </pc:picChg>
      </pc:sldChg>
      <pc:sldChg chg="addSp delSp new mod">
        <pc:chgData name="IBRAHIM RUPAWALA" userId="16fe9d1623dd648b" providerId="LiveId" clId="{A7E1B4B7-D983-43CA-9A5D-25677CF43CD5}" dt="2023-04-09T01:41:23.396" v="553" actId="22"/>
        <pc:sldMkLst>
          <pc:docMk/>
          <pc:sldMk cId="3812103456" sldId="320"/>
        </pc:sldMkLst>
        <pc:spChg chg="del">
          <ac:chgData name="IBRAHIM RUPAWALA" userId="16fe9d1623dd648b" providerId="LiveId" clId="{A7E1B4B7-D983-43CA-9A5D-25677CF43CD5}" dt="2023-04-09T01:41:13.328" v="552" actId="478"/>
          <ac:spMkLst>
            <pc:docMk/>
            <pc:sldMk cId="3812103456" sldId="320"/>
            <ac:spMk id="2" creationId="{9D37A9C4-7B6B-9398-EC15-6B1993AA994C}"/>
          </ac:spMkLst>
        </pc:spChg>
        <pc:spChg chg="del">
          <ac:chgData name="IBRAHIM RUPAWALA" userId="16fe9d1623dd648b" providerId="LiveId" clId="{A7E1B4B7-D983-43CA-9A5D-25677CF43CD5}" dt="2023-04-09T01:41:13.328" v="552" actId="478"/>
          <ac:spMkLst>
            <pc:docMk/>
            <pc:sldMk cId="3812103456" sldId="320"/>
            <ac:spMk id="3" creationId="{98C41834-2A27-AE01-B641-2748804F18EE}"/>
          </ac:spMkLst>
        </pc:spChg>
        <pc:picChg chg="add">
          <ac:chgData name="IBRAHIM RUPAWALA" userId="16fe9d1623dd648b" providerId="LiveId" clId="{A7E1B4B7-D983-43CA-9A5D-25677CF43CD5}" dt="2023-04-09T01:41:23.396" v="553" actId="22"/>
          <ac:picMkLst>
            <pc:docMk/>
            <pc:sldMk cId="3812103456" sldId="320"/>
            <ac:picMk id="5" creationId="{8069EC31-0642-C8D7-24BD-47D8DAB078E9}"/>
          </ac:picMkLst>
        </pc:picChg>
      </pc:sldChg>
      <pc:sldChg chg="addSp delSp new mod">
        <pc:chgData name="IBRAHIM RUPAWALA" userId="16fe9d1623dd648b" providerId="LiveId" clId="{A7E1B4B7-D983-43CA-9A5D-25677CF43CD5}" dt="2023-04-09T01:43:17.952" v="569" actId="22"/>
        <pc:sldMkLst>
          <pc:docMk/>
          <pc:sldMk cId="4114238033" sldId="321"/>
        </pc:sldMkLst>
        <pc:spChg chg="del">
          <ac:chgData name="IBRAHIM RUPAWALA" userId="16fe9d1623dd648b" providerId="LiveId" clId="{A7E1B4B7-D983-43CA-9A5D-25677CF43CD5}" dt="2023-04-09T01:43:10.263" v="557" actId="478"/>
          <ac:spMkLst>
            <pc:docMk/>
            <pc:sldMk cId="4114238033" sldId="321"/>
            <ac:spMk id="2" creationId="{AC0F3759-0AC6-AA93-861B-19D5F9641842}"/>
          </ac:spMkLst>
        </pc:spChg>
        <pc:spChg chg="del">
          <ac:chgData name="IBRAHIM RUPAWALA" userId="16fe9d1623dd648b" providerId="LiveId" clId="{A7E1B4B7-D983-43CA-9A5D-25677CF43CD5}" dt="2023-04-09T01:43:10.263" v="557" actId="478"/>
          <ac:spMkLst>
            <pc:docMk/>
            <pc:sldMk cId="4114238033" sldId="321"/>
            <ac:spMk id="3" creationId="{96ADFFC8-7E07-3723-2049-B124E5E16A7E}"/>
          </ac:spMkLst>
        </pc:spChg>
        <pc:picChg chg="add">
          <ac:chgData name="IBRAHIM RUPAWALA" userId="16fe9d1623dd648b" providerId="LiveId" clId="{A7E1B4B7-D983-43CA-9A5D-25677CF43CD5}" dt="2023-04-09T01:43:17.952" v="569" actId="22"/>
          <ac:picMkLst>
            <pc:docMk/>
            <pc:sldMk cId="4114238033" sldId="321"/>
            <ac:picMk id="5" creationId="{0DE1C0BD-29F5-E136-97D7-CC8378F0A64C}"/>
          </ac:picMkLst>
        </pc:picChg>
      </pc:sldChg>
      <pc:sldChg chg="addSp add mod">
        <pc:chgData name="IBRAHIM RUPAWALA" userId="16fe9d1623dd648b" providerId="LiveId" clId="{A7E1B4B7-D983-43CA-9A5D-25677CF43CD5}" dt="2023-04-09T01:44:56.893" v="570" actId="22"/>
        <pc:sldMkLst>
          <pc:docMk/>
          <pc:sldMk cId="910221979" sldId="322"/>
        </pc:sldMkLst>
        <pc:picChg chg="add">
          <ac:chgData name="IBRAHIM RUPAWALA" userId="16fe9d1623dd648b" providerId="LiveId" clId="{A7E1B4B7-D983-43CA-9A5D-25677CF43CD5}" dt="2023-04-09T01:44:56.893" v="570" actId="22"/>
          <ac:picMkLst>
            <pc:docMk/>
            <pc:sldMk cId="910221979" sldId="322"/>
            <ac:picMk id="3" creationId="{D3A6B891-BB68-5ABE-C501-6B926A03C700}"/>
          </ac:picMkLst>
        </pc:picChg>
      </pc:sldChg>
      <pc:sldChg chg="addSp add mod">
        <pc:chgData name="IBRAHIM RUPAWALA" userId="16fe9d1623dd648b" providerId="LiveId" clId="{A7E1B4B7-D983-43CA-9A5D-25677CF43CD5}" dt="2023-04-09T01:45:06.898" v="571" actId="22"/>
        <pc:sldMkLst>
          <pc:docMk/>
          <pc:sldMk cId="760057368" sldId="323"/>
        </pc:sldMkLst>
        <pc:picChg chg="add">
          <ac:chgData name="IBRAHIM RUPAWALA" userId="16fe9d1623dd648b" providerId="LiveId" clId="{A7E1B4B7-D983-43CA-9A5D-25677CF43CD5}" dt="2023-04-09T01:45:06.898" v="571" actId="22"/>
          <ac:picMkLst>
            <pc:docMk/>
            <pc:sldMk cId="760057368" sldId="323"/>
            <ac:picMk id="3" creationId="{ECDAAB01-E646-1359-9EC8-CEB439427875}"/>
          </ac:picMkLst>
        </pc:picChg>
      </pc:sldChg>
      <pc:sldChg chg="addSp add mod">
        <pc:chgData name="IBRAHIM RUPAWALA" userId="16fe9d1623dd648b" providerId="LiveId" clId="{A7E1B4B7-D983-43CA-9A5D-25677CF43CD5}" dt="2023-04-09T01:45:18.651" v="572" actId="22"/>
        <pc:sldMkLst>
          <pc:docMk/>
          <pc:sldMk cId="802506179" sldId="324"/>
        </pc:sldMkLst>
        <pc:picChg chg="add">
          <ac:chgData name="IBRAHIM RUPAWALA" userId="16fe9d1623dd648b" providerId="LiveId" clId="{A7E1B4B7-D983-43CA-9A5D-25677CF43CD5}" dt="2023-04-09T01:45:18.651" v="572" actId="22"/>
          <ac:picMkLst>
            <pc:docMk/>
            <pc:sldMk cId="802506179" sldId="324"/>
            <ac:picMk id="3" creationId="{773E7433-BFCB-1F99-366B-3119CF71759D}"/>
          </ac:picMkLst>
        </pc:picChg>
      </pc:sldChg>
      <pc:sldChg chg="addSp add mod">
        <pc:chgData name="IBRAHIM RUPAWALA" userId="16fe9d1623dd648b" providerId="LiveId" clId="{A7E1B4B7-D983-43CA-9A5D-25677CF43CD5}" dt="2023-04-09T01:47:24.286" v="573" actId="22"/>
        <pc:sldMkLst>
          <pc:docMk/>
          <pc:sldMk cId="625352968" sldId="325"/>
        </pc:sldMkLst>
        <pc:picChg chg="add">
          <ac:chgData name="IBRAHIM RUPAWALA" userId="16fe9d1623dd648b" providerId="LiveId" clId="{A7E1B4B7-D983-43CA-9A5D-25677CF43CD5}" dt="2023-04-09T01:47:24.286" v="573" actId="22"/>
          <ac:picMkLst>
            <pc:docMk/>
            <pc:sldMk cId="625352968" sldId="325"/>
            <ac:picMk id="3" creationId="{D313DFF2-51C7-40CA-EE81-128BD130EE21}"/>
          </ac:picMkLst>
        </pc:picChg>
      </pc:sldChg>
      <pc:sldChg chg="addSp add mod">
        <pc:chgData name="IBRAHIM RUPAWALA" userId="16fe9d1623dd648b" providerId="LiveId" clId="{A7E1B4B7-D983-43CA-9A5D-25677CF43CD5}" dt="2023-04-09T01:47:36.254" v="574" actId="22"/>
        <pc:sldMkLst>
          <pc:docMk/>
          <pc:sldMk cId="2590098956" sldId="326"/>
        </pc:sldMkLst>
        <pc:picChg chg="add">
          <ac:chgData name="IBRAHIM RUPAWALA" userId="16fe9d1623dd648b" providerId="LiveId" clId="{A7E1B4B7-D983-43CA-9A5D-25677CF43CD5}" dt="2023-04-09T01:47:36.254" v="574" actId="22"/>
          <ac:picMkLst>
            <pc:docMk/>
            <pc:sldMk cId="2590098956" sldId="326"/>
            <ac:picMk id="3" creationId="{343187F3-CE1D-4795-CB4A-24339EA7C73B}"/>
          </ac:picMkLst>
        </pc:picChg>
      </pc:sldChg>
      <pc:sldChg chg="addSp add mod">
        <pc:chgData name="IBRAHIM RUPAWALA" userId="16fe9d1623dd648b" providerId="LiveId" clId="{A7E1B4B7-D983-43CA-9A5D-25677CF43CD5}" dt="2023-04-09T01:47:47.575" v="575" actId="22"/>
        <pc:sldMkLst>
          <pc:docMk/>
          <pc:sldMk cId="470652181" sldId="327"/>
        </pc:sldMkLst>
        <pc:picChg chg="add">
          <ac:chgData name="IBRAHIM RUPAWALA" userId="16fe9d1623dd648b" providerId="LiveId" clId="{A7E1B4B7-D983-43CA-9A5D-25677CF43CD5}" dt="2023-04-09T01:47:47.575" v="575" actId="22"/>
          <ac:picMkLst>
            <pc:docMk/>
            <pc:sldMk cId="470652181" sldId="327"/>
            <ac:picMk id="3" creationId="{60C5AF4E-BCCD-A9EE-FFB6-30494D5FC42C}"/>
          </ac:picMkLst>
        </pc:picChg>
      </pc:sldChg>
      <pc:sldChg chg="addSp add mod">
        <pc:chgData name="IBRAHIM RUPAWALA" userId="16fe9d1623dd648b" providerId="LiveId" clId="{A7E1B4B7-D983-43CA-9A5D-25677CF43CD5}" dt="2023-04-09T04:10:05.744" v="576" actId="22"/>
        <pc:sldMkLst>
          <pc:docMk/>
          <pc:sldMk cId="1902527430" sldId="328"/>
        </pc:sldMkLst>
        <pc:picChg chg="add">
          <ac:chgData name="IBRAHIM RUPAWALA" userId="16fe9d1623dd648b" providerId="LiveId" clId="{A7E1B4B7-D983-43CA-9A5D-25677CF43CD5}" dt="2023-04-09T04:10:05.744" v="576" actId="22"/>
          <ac:picMkLst>
            <pc:docMk/>
            <pc:sldMk cId="1902527430" sldId="328"/>
            <ac:picMk id="3" creationId="{1117D804-63B3-23AA-1501-B8FE816E6C29}"/>
          </ac:picMkLst>
        </pc:picChg>
      </pc:sldChg>
      <pc:sldChg chg="addSp add mod">
        <pc:chgData name="IBRAHIM RUPAWALA" userId="16fe9d1623dd648b" providerId="LiveId" clId="{A7E1B4B7-D983-43CA-9A5D-25677CF43CD5}" dt="2023-04-09T04:11:51.728" v="577" actId="22"/>
        <pc:sldMkLst>
          <pc:docMk/>
          <pc:sldMk cId="2832669309" sldId="329"/>
        </pc:sldMkLst>
        <pc:picChg chg="add">
          <ac:chgData name="IBRAHIM RUPAWALA" userId="16fe9d1623dd648b" providerId="LiveId" clId="{A7E1B4B7-D983-43CA-9A5D-25677CF43CD5}" dt="2023-04-09T04:11:51.728" v="577" actId="22"/>
          <ac:picMkLst>
            <pc:docMk/>
            <pc:sldMk cId="2832669309" sldId="329"/>
            <ac:picMk id="3" creationId="{304C2E25-95D3-DCAC-F4CC-7DF67437672A}"/>
          </ac:picMkLst>
        </pc:picChg>
      </pc:sldChg>
      <pc:sldChg chg="addSp add mod">
        <pc:chgData name="IBRAHIM RUPAWALA" userId="16fe9d1623dd648b" providerId="LiveId" clId="{A7E1B4B7-D983-43CA-9A5D-25677CF43CD5}" dt="2023-04-09T04:12:40.381" v="578" actId="22"/>
        <pc:sldMkLst>
          <pc:docMk/>
          <pc:sldMk cId="1212732521" sldId="330"/>
        </pc:sldMkLst>
        <pc:picChg chg="add">
          <ac:chgData name="IBRAHIM RUPAWALA" userId="16fe9d1623dd648b" providerId="LiveId" clId="{A7E1B4B7-D983-43CA-9A5D-25677CF43CD5}" dt="2023-04-09T04:12:40.381" v="578" actId="22"/>
          <ac:picMkLst>
            <pc:docMk/>
            <pc:sldMk cId="1212732521" sldId="330"/>
            <ac:picMk id="3" creationId="{E96A3968-5C7D-481B-434A-1E61DEB15AC9}"/>
          </ac:picMkLst>
        </pc:picChg>
      </pc:sldChg>
      <pc:sldChg chg="addSp add mod">
        <pc:chgData name="IBRAHIM RUPAWALA" userId="16fe9d1623dd648b" providerId="LiveId" clId="{A7E1B4B7-D983-43CA-9A5D-25677CF43CD5}" dt="2023-04-09T04:14:29.176" v="579" actId="22"/>
        <pc:sldMkLst>
          <pc:docMk/>
          <pc:sldMk cId="2256376211" sldId="331"/>
        </pc:sldMkLst>
        <pc:picChg chg="add">
          <ac:chgData name="IBRAHIM RUPAWALA" userId="16fe9d1623dd648b" providerId="LiveId" clId="{A7E1B4B7-D983-43CA-9A5D-25677CF43CD5}" dt="2023-04-09T04:14:29.176" v="579" actId="22"/>
          <ac:picMkLst>
            <pc:docMk/>
            <pc:sldMk cId="2256376211" sldId="331"/>
            <ac:picMk id="3" creationId="{6D51A98C-187C-B8BA-D3D6-4C8DA9C29BAC}"/>
          </ac:picMkLst>
        </pc:picChg>
      </pc:sldChg>
      <pc:sldChg chg="addSp add mod">
        <pc:chgData name="IBRAHIM RUPAWALA" userId="16fe9d1623dd648b" providerId="LiveId" clId="{A7E1B4B7-D983-43CA-9A5D-25677CF43CD5}" dt="2023-04-09T04:15:40.551" v="580" actId="22"/>
        <pc:sldMkLst>
          <pc:docMk/>
          <pc:sldMk cId="2914124763" sldId="332"/>
        </pc:sldMkLst>
        <pc:picChg chg="add">
          <ac:chgData name="IBRAHIM RUPAWALA" userId="16fe9d1623dd648b" providerId="LiveId" clId="{A7E1B4B7-D983-43CA-9A5D-25677CF43CD5}" dt="2023-04-09T04:15:40.551" v="580" actId="22"/>
          <ac:picMkLst>
            <pc:docMk/>
            <pc:sldMk cId="2914124763" sldId="332"/>
            <ac:picMk id="3" creationId="{44A4D6FE-F493-EC53-618D-66A20EB60B21}"/>
          </ac:picMkLst>
        </pc:picChg>
      </pc:sldChg>
      <pc:sldChg chg="addSp delSp new mod">
        <pc:chgData name="IBRAHIM RUPAWALA" userId="16fe9d1623dd648b" providerId="LiveId" clId="{A7E1B4B7-D983-43CA-9A5D-25677CF43CD5}" dt="2023-04-09T04:17:19.640" v="721" actId="22"/>
        <pc:sldMkLst>
          <pc:docMk/>
          <pc:sldMk cId="3206727147" sldId="333"/>
        </pc:sldMkLst>
        <pc:spChg chg="del">
          <ac:chgData name="IBRAHIM RUPAWALA" userId="16fe9d1623dd648b" providerId="LiveId" clId="{A7E1B4B7-D983-43CA-9A5D-25677CF43CD5}" dt="2023-04-09T04:16:28.778" v="582" actId="478"/>
          <ac:spMkLst>
            <pc:docMk/>
            <pc:sldMk cId="3206727147" sldId="333"/>
            <ac:spMk id="2" creationId="{FA8667C8-85E9-2C1C-29A1-9B2F35013DE6}"/>
          </ac:spMkLst>
        </pc:spChg>
        <pc:spChg chg="del">
          <ac:chgData name="IBRAHIM RUPAWALA" userId="16fe9d1623dd648b" providerId="LiveId" clId="{A7E1B4B7-D983-43CA-9A5D-25677CF43CD5}" dt="2023-04-09T04:16:28.778" v="582" actId="478"/>
          <ac:spMkLst>
            <pc:docMk/>
            <pc:sldMk cId="3206727147" sldId="333"/>
            <ac:spMk id="3" creationId="{156060D2-FCA8-3261-BB0C-1C906B878242}"/>
          </ac:spMkLst>
        </pc:spChg>
        <pc:picChg chg="add">
          <ac:chgData name="IBRAHIM RUPAWALA" userId="16fe9d1623dd648b" providerId="LiveId" clId="{A7E1B4B7-D983-43CA-9A5D-25677CF43CD5}" dt="2023-04-09T04:17:19.640" v="721" actId="22"/>
          <ac:picMkLst>
            <pc:docMk/>
            <pc:sldMk cId="3206727147" sldId="333"/>
            <ac:picMk id="5" creationId="{FFC973F4-0B16-C935-11D7-35B1715DE28E}"/>
          </ac:picMkLst>
        </pc:picChg>
      </pc:sldChg>
      <pc:sldChg chg="addSp add mod">
        <pc:chgData name="IBRAHIM RUPAWALA" userId="16fe9d1623dd648b" providerId="LiveId" clId="{A7E1B4B7-D983-43CA-9A5D-25677CF43CD5}" dt="2023-04-09T04:17:31.569" v="722" actId="22"/>
        <pc:sldMkLst>
          <pc:docMk/>
          <pc:sldMk cId="1225818371" sldId="334"/>
        </pc:sldMkLst>
        <pc:picChg chg="add">
          <ac:chgData name="IBRAHIM RUPAWALA" userId="16fe9d1623dd648b" providerId="LiveId" clId="{A7E1B4B7-D983-43CA-9A5D-25677CF43CD5}" dt="2023-04-09T04:17:31.569" v="722" actId="22"/>
          <ac:picMkLst>
            <pc:docMk/>
            <pc:sldMk cId="1225818371" sldId="334"/>
            <ac:picMk id="3" creationId="{68786D3B-4306-768B-AC0A-D07507BA84D5}"/>
          </ac:picMkLst>
        </pc:picChg>
      </pc:sldChg>
      <pc:sldChg chg="addSp add mod">
        <pc:chgData name="IBRAHIM RUPAWALA" userId="16fe9d1623dd648b" providerId="LiveId" clId="{A7E1B4B7-D983-43CA-9A5D-25677CF43CD5}" dt="2023-04-09T04:19:15.489" v="723" actId="22"/>
        <pc:sldMkLst>
          <pc:docMk/>
          <pc:sldMk cId="3978126775" sldId="335"/>
        </pc:sldMkLst>
        <pc:picChg chg="add">
          <ac:chgData name="IBRAHIM RUPAWALA" userId="16fe9d1623dd648b" providerId="LiveId" clId="{A7E1B4B7-D983-43CA-9A5D-25677CF43CD5}" dt="2023-04-09T04:19:15.489" v="723" actId="22"/>
          <ac:picMkLst>
            <pc:docMk/>
            <pc:sldMk cId="3978126775" sldId="335"/>
            <ac:picMk id="3" creationId="{D5813AFA-BB60-962C-986F-8DF1BF8CC238}"/>
          </ac:picMkLst>
        </pc:picChg>
      </pc:sldChg>
      <pc:sldChg chg="addSp add mod">
        <pc:chgData name="IBRAHIM RUPAWALA" userId="16fe9d1623dd648b" providerId="LiveId" clId="{A7E1B4B7-D983-43CA-9A5D-25677CF43CD5}" dt="2023-04-09T04:19:58.560" v="724" actId="22"/>
        <pc:sldMkLst>
          <pc:docMk/>
          <pc:sldMk cId="3690876514" sldId="336"/>
        </pc:sldMkLst>
        <pc:picChg chg="add">
          <ac:chgData name="IBRAHIM RUPAWALA" userId="16fe9d1623dd648b" providerId="LiveId" clId="{A7E1B4B7-D983-43CA-9A5D-25677CF43CD5}" dt="2023-04-09T04:19:58.560" v="724" actId="22"/>
          <ac:picMkLst>
            <pc:docMk/>
            <pc:sldMk cId="3690876514" sldId="336"/>
            <ac:picMk id="3" creationId="{A7C1F492-CEC9-74CC-E37E-E6AD4852BE7F}"/>
          </ac:picMkLst>
        </pc:picChg>
      </pc:sldChg>
      <pc:sldChg chg="addSp add mod">
        <pc:chgData name="IBRAHIM RUPAWALA" userId="16fe9d1623dd648b" providerId="LiveId" clId="{A7E1B4B7-D983-43CA-9A5D-25677CF43CD5}" dt="2023-04-09T04:21:02.002" v="725" actId="22"/>
        <pc:sldMkLst>
          <pc:docMk/>
          <pc:sldMk cId="572297335" sldId="337"/>
        </pc:sldMkLst>
        <pc:picChg chg="add">
          <ac:chgData name="IBRAHIM RUPAWALA" userId="16fe9d1623dd648b" providerId="LiveId" clId="{A7E1B4B7-D983-43CA-9A5D-25677CF43CD5}" dt="2023-04-09T04:21:02.002" v="725" actId="22"/>
          <ac:picMkLst>
            <pc:docMk/>
            <pc:sldMk cId="572297335" sldId="337"/>
            <ac:picMk id="3" creationId="{929205BE-B724-15F9-9393-E29823EEB9C3}"/>
          </ac:picMkLst>
        </pc:picChg>
      </pc:sldChg>
      <pc:sldChg chg="addSp add mod">
        <pc:chgData name="IBRAHIM RUPAWALA" userId="16fe9d1623dd648b" providerId="LiveId" clId="{A7E1B4B7-D983-43CA-9A5D-25677CF43CD5}" dt="2023-04-09T04:21:48.208" v="726" actId="22"/>
        <pc:sldMkLst>
          <pc:docMk/>
          <pc:sldMk cId="2414064612" sldId="338"/>
        </pc:sldMkLst>
        <pc:picChg chg="add">
          <ac:chgData name="IBRAHIM RUPAWALA" userId="16fe9d1623dd648b" providerId="LiveId" clId="{A7E1B4B7-D983-43CA-9A5D-25677CF43CD5}" dt="2023-04-09T04:21:48.208" v="726" actId="22"/>
          <ac:picMkLst>
            <pc:docMk/>
            <pc:sldMk cId="2414064612" sldId="338"/>
            <ac:picMk id="3" creationId="{1B374AEA-3C8F-D046-C54C-6E1C00DFBD77}"/>
          </ac:picMkLst>
        </pc:picChg>
      </pc:sldChg>
      <pc:sldChg chg="addSp add mod">
        <pc:chgData name="IBRAHIM RUPAWALA" userId="16fe9d1623dd648b" providerId="LiveId" clId="{A7E1B4B7-D983-43CA-9A5D-25677CF43CD5}" dt="2023-04-09T04:21:58.415" v="727" actId="22"/>
        <pc:sldMkLst>
          <pc:docMk/>
          <pc:sldMk cId="1788928054" sldId="339"/>
        </pc:sldMkLst>
        <pc:picChg chg="add">
          <ac:chgData name="IBRAHIM RUPAWALA" userId="16fe9d1623dd648b" providerId="LiveId" clId="{A7E1B4B7-D983-43CA-9A5D-25677CF43CD5}" dt="2023-04-09T04:21:58.415" v="727" actId="22"/>
          <ac:picMkLst>
            <pc:docMk/>
            <pc:sldMk cId="1788928054" sldId="339"/>
            <ac:picMk id="3" creationId="{B9B5DDB5-291E-1111-2CFC-C9EEC6F45ABA}"/>
          </ac:picMkLst>
        </pc:picChg>
      </pc:sldChg>
      <pc:sldChg chg="addSp add mod">
        <pc:chgData name="IBRAHIM RUPAWALA" userId="16fe9d1623dd648b" providerId="LiveId" clId="{A7E1B4B7-D983-43CA-9A5D-25677CF43CD5}" dt="2023-04-09T04:22:07.680" v="728" actId="22"/>
        <pc:sldMkLst>
          <pc:docMk/>
          <pc:sldMk cId="1093426105" sldId="340"/>
        </pc:sldMkLst>
        <pc:picChg chg="add">
          <ac:chgData name="IBRAHIM RUPAWALA" userId="16fe9d1623dd648b" providerId="LiveId" clId="{A7E1B4B7-D983-43CA-9A5D-25677CF43CD5}" dt="2023-04-09T04:22:07.680" v="728" actId="22"/>
          <ac:picMkLst>
            <pc:docMk/>
            <pc:sldMk cId="1093426105" sldId="340"/>
            <ac:picMk id="3" creationId="{7DD2F965-0842-3339-E4D8-48311CFBCC9D}"/>
          </ac:picMkLst>
        </pc:picChg>
      </pc:sldChg>
      <pc:sldChg chg="addSp delSp add mod">
        <pc:chgData name="IBRAHIM RUPAWALA" userId="16fe9d1623dd648b" providerId="LiveId" clId="{A7E1B4B7-D983-43CA-9A5D-25677CF43CD5}" dt="2023-04-09T14:15:30.729" v="731" actId="22"/>
        <pc:sldMkLst>
          <pc:docMk/>
          <pc:sldMk cId="2894550610" sldId="341"/>
        </pc:sldMkLst>
        <pc:picChg chg="add del">
          <ac:chgData name="IBRAHIM RUPAWALA" userId="16fe9d1623dd648b" providerId="LiveId" clId="{A7E1B4B7-D983-43CA-9A5D-25677CF43CD5}" dt="2023-04-09T14:15:29.994" v="730" actId="22"/>
          <ac:picMkLst>
            <pc:docMk/>
            <pc:sldMk cId="2894550610" sldId="341"/>
            <ac:picMk id="3" creationId="{7EF5BF4B-F3F0-6D0E-8662-FB127062323B}"/>
          </ac:picMkLst>
        </pc:picChg>
        <pc:picChg chg="add">
          <ac:chgData name="IBRAHIM RUPAWALA" userId="16fe9d1623dd648b" providerId="LiveId" clId="{A7E1B4B7-D983-43CA-9A5D-25677CF43CD5}" dt="2023-04-09T14:15:30.729" v="731" actId="22"/>
          <ac:picMkLst>
            <pc:docMk/>
            <pc:sldMk cId="2894550610" sldId="341"/>
            <ac:picMk id="5" creationId="{9B714634-5550-C3FB-C7DD-503A22CE48BB}"/>
          </ac:picMkLst>
        </pc:picChg>
      </pc:sldChg>
      <pc:sldChg chg="addSp delSp add mod">
        <pc:chgData name="IBRAHIM RUPAWALA" userId="16fe9d1623dd648b" providerId="LiveId" clId="{A7E1B4B7-D983-43CA-9A5D-25677CF43CD5}" dt="2023-04-09T14:27:03.692" v="734" actId="22"/>
        <pc:sldMkLst>
          <pc:docMk/>
          <pc:sldMk cId="3126275559" sldId="342"/>
        </pc:sldMkLst>
        <pc:picChg chg="add del">
          <ac:chgData name="IBRAHIM RUPAWALA" userId="16fe9d1623dd648b" providerId="LiveId" clId="{A7E1B4B7-D983-43CA-9A5D-25677CF43CD5}" dt="2023-04-09T14:27:03.052" v="733" actId="22"/>
          <ac:picMkLst>
            <pc:docMk/>
            <pc:sldMk cId="3126275559" sldId="342"/>
            <ac:picMk id="3" creationId="{CBE0FC60-6D8C-86B2-371A-CDD210CE8A51}"/>
          </ac:picMkLst>
        </pc:picChg>
        <pc:picChg chg="add">
          <ac:chgData name="IBRAHIM RUPAWALA" userId="16fe9d1623dd648b" providerId="LiveId" clId="{A7E1B4B7-D983-43CA-9A5D-25677CF43CD5}" dt="2023-04-09T14:27:03.692" v="734" actId="22"/>
          <ac:picMkLst>
            <pc:docMk/>
            <pc:sldMk cId="3126275559" sldId="342"/>
            <ac:picMk id="5" creationId="{6CFD97FD-BFDB-3710-89BD-25A9FCEE4F36}"/>
          </ac:picMkLst>
        </pc:picChg>
      </pc:sldChg>
      <pc:sldChg chg="addSp add mod">
        <pc:chgData name="IBRAHIM RUPAWALA" userId="16fe9d1623dd648b" providerId="LiveId" clId="{A7E1B4B7-D983-43CA-9A5D-25677CF43CD5}" dt="2023-04-09T14:27:24.714" v="735" actId="22"/>
        <pc:sldMkLst>
          <pc:docMk/>
          <pc:sldMk cId="414345371" sldId="343"/>
        </pc:sldMkLst>
        <pc:picChg chg="add">
          <ac:chgData name="IBRAHIM RUPAWALA" userId="16fe9d1623dd648b" providerId="LiveId" clId="{A7E1B4B7-D983-43CA-9A5D-25677CF43CD5}" dt="2023-04-09T14:27:24.714" v="735" actId="22"/>
          <ac:picMkLst>
            <pc:docMk/>
            <pc:sldMk cId="414345371" sldId="343"/>
            <ac:picMk id="3" creationId="{DBBD0F5D-FA08-1EF2-B276-AB60442942F4}"/>
          </ac:picMkLst>
        </pc:picChg>
      </pc:sldChg>
      <pc:sldChg chg="addSp delSp add mod">
        <pc:chgData name="IBRAHIM RUPAWALA" userId="16fe9d1623dd648b" providerId="LiveId" clId="{A7E1B4B7-D983-43CA-9A5D-25677CF43CD5}" dt="2023-04-09T14:31:27.991" v="738" actId="22"/>
        <pc:sldMkLst>
          <pc:docMk/>
          <pc:sldMk cId="2887427048" sldId="344"/>
        </pc:sldMkLst>
        <pc:picChg chg="add del">
          <ac:chgData name="IBRAHIM RUPAWALA" userId="16fe9d1623dd648b" providerId="LiveId" clId="{A7E1B4B7-D983-43CA-9A5D-25677CF43CD5}" dt="2023-04-09T14:31:26.480" v="737" actId="478"/>
          <ac:picMkLst>
            <pc:docMk/>
            <pc:sldMk cId="2887427048" sldId="344"/>
            <ac:picMk id="3" creationId="{293D4B2A-73C5-6978-B32C-1DC449A8785F}"/>
          </ac:picMkLst>
        </pc:picChg>
        <pc:picChg chg="add">
          <ac:chgData name="IBRAHIM RUPAWALA" userId="16fe9d1623dd648b" providerId="LiveId" clId="{A7E1B4B7-D983-43CA-9A5D-25677CF43CD5}" dt="2023-04-09T14:31:27.991" v="738" actId="22"/>
          <ac:picMkLst>
            <pc:docMk/>
            <pc:sldMk cId="2887427048" sldId="344"/>
            <ac:picMk id="5" creationId="{C0ED8461-678A-30C7-1B31-6118096CCB7D}"/>
          </ac:picMkLst>
        </pc:picChg>
      </pc:sldChg>
      <pc:sldChg chg="addSp delSp add mod">
        <pc:chgData name="IBRAHIM RUPAWALA" userId="16fe9d1623dd648b" providerId="LiveId" clId="{A7E1B4B7-D983-43CA-9A5D-25677CF43CD5}" dt="2023-04-09T14:34:43.304" v="741" actId="22"/>
        <pc:sldMkLst>
          <pc:docMk/>
          <pc:sldMk cId="3325520002" sldId="345"/>
        </pc:sldMkLst>
        <pc:picChg chg="add del">
          <ac:chgData name="IBRAHIM RUPAWALA" userId="16fe9d1623dd648b" providerId="LiveId" clId="{A7E1B4B7-D983-43CA-9A5D-25677CF43CD5}" dt="2023-04-09T14:34:42.208" v="740" actId="478"/>
          <ac:picMkLst>
            <pc:docMk/>
            <pc:sldMk cId="3325520002" sldId="345"/>
            <ac:picMk id="3" creationId="{ABB74040-62A8-B055-9EBB-2A2CDA28F8CF}"/>
          </ac:picMkLst>
        </pc:picChg>
        <pc:picChg chg="add">
          <ac:chgData name="IBRAHIM RUPAWALA" userId="16fe9d1623dd648b" providerId="LiveId" clId="{A7E1B4B7-D983-43CA-9A5D-25677CF43CD5}" dt="2023-04-09T14:34:43.304" v="741" actId="22"/>
          <ac:picMkLst>
            <pc:docMk/>
            <pc:sldMk cId="3325520002" sldId="345"/>
            <ac:picMk id="5" creationId="{E5DE5F79-3FAA-5D66-B077-20E5E5E254DF}"/>
          </ac:picMkLst>
        </pc:picChg>
      </pc:sldChg>
      <pc:sldChg chg="addSp add mod">
        <pc:chgData name="IBRAHIM RUPAWALA" userId="16fe9d1623dd648b" providerId="LiveId" clId="{A7E1B4B7-D983-43CA-9A5D-25677CF43CD5}" dt="2023-04-09T14:37:38.516" v="742" actId="22"/>
        <pc:sldMkLst>
          <pc:docMk/>
          <pc:sldMk cId="2476257640" sldId="346"/>
        </pc:sldMkLst>
        <pc:picChg chg="add">
          <ac:chgData name="IBRAHIM RUPAWALA" userId="16fe9d1623dd648b" providerId="LiveId" clId="{A7E1B4B7-D983-43CA-9A5D-25677CF43CD5}" dt="2023-04-09T14:37:38.516" v="742" actId="22"/>
          <ac:picMkLst>
            <pc:docMk/>
            <pc:sldMk cId="2476257640" sldId="346"/>
            <ac:picMk id="3" creationId="{5C2FC05B-54E1-CE27-6ACC-99AB2FACCCF9}"/>
          </ac:picMkLst>
        </pc:picChg>
      </pc:sldChg>
      <pc:sldChg chg="addSp add mod">
        <pc:chgData name="IBRAHIM RUPAWALA" userId="16fe9d1623dd648b" providerId="LiveId" clId="{A7E1B4B7-D983-43CA-9A5D-25677CF43CD5}" dt="2023-04-09T14:40:30.834" v="743" actId="22"/>
        <pc:sldMkLst>
          <pc:docMk/>
          <pc:sldMk cId="1104038625" sldId="347"/>
        </pc:sldMkLst>
        <pc:picChg chg="add">
          <ac:chgData name="IBRAHIM RUPAWALA" userId="16fe9d1623dd648b" providerId="LiveId" clId="{A7E1B4B7-D983-43CA-9A5D-25677CF43CD5}" dt="2023-04-09T14:40:30.834" v="743" actId="22"/>
          <ac:picMkLst>
            <pc:docMk/>
            <pc:sldMk cId="1104038625" sldId="347"/>
            <ac:picMk id="3" creationId="{DE3E6849-EA5C-6918-F8C1-D7A23EA58AB8}"/>
          </ac:picMkLst>
        </pc:picChg>
      </pc:sldChg>
      <pc:sldChg chg="addSp add mod">
        <pc:chgData name="IBRAHIM RUPAWALA" userId="16fe9d1623dd648b" providerId="LiveId" clId="{A7E1B4B7-D983-43CA-9A5D-25677CF43CD5}" dt="2023-04-09T14:53:53.978" v="744" actId="22"/>
        <pc:sldMkLst>
          <pc:docMk/>
          <pc:sldMk cId="558763478" sldId="348"/>
        </pc:sldMkLst>
        <pc:picChg chg="add">
          <ac:chgData name="IBRAHIM RUPAWALA" userId="16fe9d1623dd648b" providerId="LiveId" clId="{A7E1B4B7-D983-43CA-9A5D-25677CF43CD5}" dt="2023-04-09T14:53:53.978" v="744" actId="22"/>
          <ac:picMkLst>
            <pc:docMk/>
            <pc:sldMk cId="558763478" sldId="348"/>
            <ac:picMk id="3" creationId="{1D9FE1B1-33CA-C003-A0D8-22EB8DD23CE5}"/>
          </ac:picMkLst>
        </pc:picChg>
      </pc:sldChg>
      <pc:sldChg chg="addSp delSp add mod">
        <pc:chgData name="IBRAHIM RUPAWALA" userId="16fe9d1623dd648b" providerId="LiveId" clId="{A7E1B4B7-D983-43CA-9A5D-25677CF43CD5}" dt="2023-04-09T14:54:12.094" v="747" actId="22"/>
        <pc:sldMkLst>
          <pc:docMk/>
          <pc:sldMk cId="777130937" sldId="349"/>
        </pc:sldMkLst>
        <pc:picChg chg="add del">
          <ac:chgData name="IBRAHIM RUPAWALA" userId="16fe9d1623dd648b" providerId="LiveId" clId="{A7E1B4B7-D983-43CA-9A5D-25677CF43CD5}" dt="2023-04-09T14:54:11.336" v="746" actId="22"/>
          <ac:picMkLst>
            <pc:docMk/>
            <pc:sldMk cId="777130937" sldId="349"/>
            <ac:picMk id="3" creationId="{C3072920-FACE-8EF6-5788-D869D8EBA621}"/>
          </ac:picMkLst>
        </pc:picChg>
        <pc:picChg chg="add">
          <ac:chgData name="IBRAHIM RUPAWALA" userId="16fe9d1623dd648b" providerId="LiveId" clId="{A7E1B4B7-D983-43CA-9A5D-25677CF43CD5}" dt="2023-04-09T14:54:12.094" v="747" actId="22"/>
          <ac:picMkLst>
            <pc:docMk/>
            <pc:sldMk cId="777130937" sldId="349"/>
            <ac:picMk id="5" creationId="{063951AA-3180-0478-0E0E-856B4EAED7F4}"/>
          </ac:picMkLst>
        </pc:picChg>
      </pc:sldChg>
      <pc:sldChg chg="addSp add mod">
        <pc:chgData name="IBRAHIM RUPAWALA" userId="16fe9d1623dd648b" providerId="LiveId" clId="{A7E1B4B7-D983-43CA-9A5D-25677CF43CD5}" dt="2023-04-09T14:54:32.148" v="748" actId="22"/>
        <pc:sldMkLst>
          <pc:docMk/>
          <pc:sldMk cId="329777738" sldId="350"/>
        </pc:sldMkLst>
        <pc:picChg chg="add">
          <ac:chgData name="IBRAHIM RUPAWALA" userId="16fe9d1623dd648b" providerId="LiveId" clId="{A7E1B4B7-D983-43CA-9A5D-25677CF43CD5}" dt="2023-04-09T14:54:32.148" v="748" actId="22"/>
          <ac:picMkLst>
            <pc:docMk/>
            <pc:sldMk cId="329777738" sldId="350"/>
            <ac:picMk id="3" creationId="{647BF6F9-4409-BF63-07F2-D6BE1B857893}"/>
          </ac:picMkLst>
        </pc:picChg>
      </pc:sldChg>
      <pc:sldChg chg="addSp delSp add mod">
        <pc:chgData name="IBRAHIM RUPAWALA" userId="16fe9d1623dd648b" providerId="LiveId" clId="{A7E1B4B7-D983-43CA-9A5D-25677CF43CD5}" dt="2023-04-09T15:13:28.144" v="751" actId="22"/>
        <pc:sldMkLst>
          <pc:docMk/>
          <pc:sldMk cId="2645412243" sldId="351"/>
        </pc:sldMkLst>
        <pc:picChg chg="add del">
          <ac:chgData name="IBRAHIM RUPAWALA" userId="16fe9d1623dd648b" providerId="LiveId" clId="{A7E1B4B7-D983-43CA-9A5D-25677CF43CD5}" dt="2023-04-09T15:13:27.462" v="750" actId="478"/>
          <ac:picMkLst>
            <pc:docMk/>
            <pc:sldMk cId="2645412243" sldId="351"/>
            <ac:picMk id="3" creationId="{E83AD86B-7F61-B1F6-A592-8F0662678F01}"/>
          </ac:picMkLst>
        </pc:picChg>
        <pc:picChg chg="add">
          <ac:chgData name="IBRAHIM RUPAWALA" userId="16fe9d1623dd648b" providerId="LiveId" clId="{A7E1B4B7-D983-43CA-9A5D-25677CF43CD5}" dt="2023-04-09T15:13:28.144" v="751" actId="22"/>
          <ac:picMkLst>
            <pc:docMk/>
            <pc:sldMk cId="2645412243" sldId="351"/>
            <ac:picMk id="5" creationId="{C86A4D08-BAB3-AEB2-A509-1481C52B810B}"/>
          </ac:picMkLst>
        </pc:picChg>
      </pc:sldChg>
      <pc:sldChg chg="addSp add mod">
        <pc:chgData name="IBRAHIM RUPAWALA" userId="16fe9d1623dd648b" providerId="LiveId" clId="{A7E1B4B7-D983-43CA-9A5D-25677CF43CD5}" dt="2023-04-09T15:24:56.545" v="752" actId="22"/>
        <pc:sldMkLst>
          <pc:docMk/>
          <pc:sldMk cId="2101841075" sldId="352"/>
        </pc:sldMkLst>
        <pc:picChg chg="add">
          <ac:chgData name="IBRAHIM RUPAWALA" userId="16fe9d1623dd648b" providerId="LiveId" clId="{A7E1B4B7-D983-43CA-9A5D-25677CF43CD5}" dt="2023-04-09T15:24:56.545" v="752" actId="22"/>
          <ac:picMkLst>
            <pc:docMk/>
            <pc:sldMk cId="2101841075" sldId="352"/>
            <ac:picMk id="3" creationId="{410A1103-3B89-6A18-8958-9D1AF719095C}"/>
          </ac:picMkLst>
        </pc:picChg>
      </pc:sldChg>
      <pc:sldChg chg="addSp add mod">
        <pc:chgData name="IBRAHIM RUPAWALA" userId="16fe9d1623dd648b" providerId="LiveId" clId="{A7E1B4B7-D983-43CA-9A5D-25677CF43CD5}" dt="2023-04-09T15:25:12.315" v="753" actId="22"/>
        <pc:sldMkLst>
          <pc:docMk/>
          <pc:sldMk cId="2289058965" sldId="353"/>
        </pc:sldMkLst>
        <pc:picChg chg="add">
          <ac:chgData name="IBRAHIM RUPAWALA" userId="16fe9d1623dd648b" providerId="LiveId" clId="{A7E1B4B7-D983-43CA-9A5D-25677CF43CD5}" dt="2023-04-09T15:25:12.315" v="753" actId="22"/>
          <ac:picMkLst>
            <pc:docMk/>
            <pc:sldMk cId="2289058965" sldId="353"/>
            <ac:picMk id="3" creationId="{A3942858-F899-4105-D2AE-44A7BEB3751F}"/>
          </ac:picMkLst>
        </pc:picChg>
      </pc:sldChg>
      <pc:sldChg chg="addSp delSp add mod">
        <pc:chgData name="IBRAHIM RUPAWALA" userId="16fe9d1623dd648b" providerId="LiveId" clId="{A7E1B4B7-D983-43CA-9A5D-25677CF43CD5}" dt="2023-04-09T15:25:54.515" v="760" actId="22"/>
        <pc:sldMkLst>
          <pc:docMk/>
          <pc:sldMk cId="1826492692" sldId="354"/>
        </pc:sldMkLst>
        <pc:picChg chg="add del">
          <ac:chgData name="IBRAHIM RUPAWALA" userId="16fe9d1623dd648b" providerId="LiveId" clId="{A7E1B4B7-D983-43CA-9A5D-25677CF43CD5}" dt="2023-04-09T15:25:48.088" v="755" actId="22"/>
          <ac:picMkLst>
            <pc:docMk/>
            <pc:sldMk cId="1826492692" sldId="354"/>
            <ac:picMk id="3" creationId="{5954F56F-5FDC-851D-F2EA-1D43C206A30C}"/>
          </ac:picMkLst>
        </pc:picChg>
        <pc:picChg chg="add del">
          <ac:chgData name="IBRAHIM RUPAWALA" userId="16fe9d1623dd648b" providerId="LiveId" clId="{A7E1B4B7-D983-43CA-9A5D-25677CF43CD5}" dt="2023-04-09T15:25:50.112" v="757" actId="22"/>
          <ac:picMkLst>
            <pc:docMk/>
            <pc:sldMk cId="1826492692" sldId="354"/>
            <ac:picMk id="5" creationId="{368EF9CF-B817-884B-BB6E-8C2159E756AA}"/>
          </ac:picMkLst>
        </pc:picChg>
        <pc:picChg chg="add del">
          <ac:chgData name="IBRAHIM RUPAWALA" userId="16fe9d1623dd648b" providerId="LiveId" clId="{A7E1B4B7-D983-43CA-9A5D-25677CF43CD5}" dt="2023-04-09T15:25:53.047" v="759" actId="22"/>
          <ac:picMkLst>
            <pc:docMk/>
            <pc:sldMk cId="1826492692" sldId="354"/>
            <ac:picMk id="7" creationId="{5F659205-AA0B-E1CD-3104-19F01ADA75E5}"/>
          </ac:picMkLst>
        </pc:picChg>
        <pc:picChg chg="add">
          <ac:chgData name="IBRAHIM RUPAWALA" userId="16fe9d1623dd648b" providerId="LiveId" clId="{A7E1B4B7-D983-43CA-9A5D-25677CF43CD5}" dt="2023-04-09T15:25:54.515" v="760" actId="22"/>
          <ac:picMkLst>
            <pc:docMk/>
            <pc:sldMk cId="1826492692" sldId="354"/>
            <ac:picMk id="9" creationId="{29DC4A02-95F9-158E-8710-FEEEAC395A44}"/>
          </ac:picMkLst>
        </pc:picChg>
      </pc:sldChg>
      <pc:sldChg chg="addSp delSp add mod">
        <pc:chgData name="IBRAHIM RUPAWALA" userId="16fe9d1623dd648b" providerId="LiveId" clId="{A7E1B4B7-D983-43CA-9A5D-25677CF43CD5}" dt="2023-04-09T15:47:07.336" v="763" actId="22"/>
        <pc:sldMkLst>
          <pc:docMk/>
          <pc:sldMk cId="2312872037" sldId="355"/>
        </pc:sldMkLst>
        <pc:picChg chg="add del">
          <ac:chgData name="IBRAHIM RUPAWALA" userId="16fe9d1623dd648b" providerId="LiveId" clId="{A7E1B4B7-D983-43CA-9A5D-25677CF43CD5}" dt="2023-04-09T15:47:06.495" v="762" actId="478"/>
          <ac:picMkLst>
            <pc:docMk/>
            <pc:sldMk cId="2312872037" sldId="355"/>
            <ac:picMk id="3" creationId="{82E7EA79-C474-E957-EF0B-1C346D30044A}"/>
          </ac:picMkLst>
        </pc:picChg>
        <pc:picChg chg="add">
          <ac:chgData name="IBRAHIM RUPAWALA" userId="16fe9d1623dd648b" providerId="LiveId" clId="{A7E1B4B7-D983-43CA-9A5D-25677CF43CD5}" dt="2023-04-09T15:47:07.336" v="763" actId="22"/>
          <ac:picMkLst>
            <pc:docMk/>
            <pc:sldMk cId="2312872037" sldId="355"/>
            <ac:picMk id="5" creationId="{0A2596F5-DF88-56CF-F406-5B426B6CBC6B}"/>
          </ac:picMkLst>
        </pc:picChg>
      </pc:sldChg>
      <pc:sldChg chg="addSp delSp add mod">
        <pc:chgData name="IBRAHIM RUPAWALA" userId="16fe9d1623dd648b" providerId="LiveId" clId="{A7E1B4B7-D983-43CA-9A5D-25677CF43CD5}" dt="2023-04-10T00:28:34.484" v="766" actId="22"/>
        <pc:sldMkLst>
          <pc:docMk/>
          <pc:sldMk cId="61917340" sldId="356"/>
        </pc:sldMkLst>
        <pc:picChg chg="add del">
          <ac:chgData name="IBRAHIM RUPAWALA" userId="16fe9d1623dd648b" providerId="LiveId" clId="{A7E1B4B7-D983-43CA-9A5D-25677CF43CD5}" dt="2023-04-10T00:28:33.694" v="765" actId="22"/>
          <ac:picMkLst>
            <pc:docMk/>
            <pc:sldMk cId="61917340" sldId="356"/>
            <ac:picMk id="3" creationId="{83487B62-C847-E80C-8AD8-64D0654987E2}"/>
          </ac:picMkLst>
        </pc:picChg>
        <pc:picChg chg="add">
          <ac:chgData name="IBRAHIM RUPAWALA" userId="16fe9d1623dd648b" providerId="LiveId" clId="{A7E1B4B7-D983-43CA-9A5D-25677CF43CD5}" dt="2023-04-10T00:28:34.484" v="766" actId="22"/>
          <ac:picMkLst>
            <pc:docMk/>
            <pc:sldMk cId="61917340" sldId="356"/>
            <ac:picMk id="5" creationId="{AA2720D3-5C61-1667-F49E-0790FEA8B772}"/>
          </ac:picMkLst>
        </pc:picChg>
      </pc:sldChg>
      <pc:sldChg chg="addSp add mod">
        <pc:chgData name="IBRAHIM RUPAWALA" userId="16fe9d1623dd648b" providerId="LiveId" clId="{A7E1B4B7-D983-43CA-9A5D-25677CF43CD5}" dt="2023-04-10T00:29:12.106" v="767" actId="22"/>
        <pc:sldMkLst>
          <pc:docMk/>
          <pc:sldMk cId="2924026926" sldId="357"/>
        </pc:sldMkLst>
        <pc:picChg chg="add">
          <ac:chgData name="IBRAHIM RUPAWALA" userId="16fe9d1623dd648b" providerId="LiveId" clId="{A7E1B4B7-D983-43CA-9A5D-25677CF43CD5}" dt="2023-04-10T00:29:12.106" v="767" actId="22"/>
          <ac:picMkLst>
            <pc:docMk/>
            <pc:sldMk cId="2924026926" sldId="357"/>
            <ac:picMk id="3" creationId="{C5AC7C00-6E18-A778-DA55-9D99F185EA32}"/>
          </ac:picMkLst>
        </pc:picChg>
      </pc:sldChg>
      <pc:sldChg chg="addSp delSp add mod">
        <pc:chgData name="IBRAHIM RUPAWALA" userId="16fe9d1623dd648b" providerId="LiveId" clId="{A7E1B4B7-D983-43CA-9A5D-25677CF43CD5}" dt="2023-04-10T06:55:50.285" v="770" actId="22"/>
        <pc:sldMkLst>
          <pc:docMk/>
          <pc:sldMk cId="1729099385" sldId="358"/>
        </pc:sldMkLst>
        <pc:picChg chg="add del">
          <ac:chgData name="IBRAHIM RUPAWALA" userId="16fe9d1623dd648b" providerId="LiveId" clId="{A7E1B4B7-D983-43CA-9A5D-25677CF43CD5}" dt="2023-04-10T06:55:36.651" v="769" actId="478"/>
          <ac:picMkLst>
            <pc:docMk/>
            <pc:sldMk cId="1729099385" sldId="358"/>
            <ac:picMk id="3" creationId="{9AADE721-B93E-7C22-55BA-396E5817C674}"/>
          </ac:picMkLst>
        </pc:picChg>
        <pc:picChg chg="add">
          <ac:chgData name="IBRAHIM RUPAWALA" userId="16fe9d1623dd648b" providerId="LiveId" clId="{A7E1B4B7-D983-43CA-9A5D-25677CF43CD5}" dt="2023-04-10T06:55:50.285" v="770" actId="22"/>
          <ac:picMkLst>
            <pc:docMk/>
            <pc:sldMk cId="1729099385" sldId="358"/>
            <ac:picMk id="4" creationId="{EA5A97DA-BCAF-6FF0-4A96-67649AD1E792}"/>
          </ac:picMkLst>
        </pc:picChg>
      </pc:sldChg>
      <pc:sldChg chg="addSp delSp add mod">
        <pc:chgData name="IBRAHIM RUPAWALA" userId="16fe9d1623dd648b" providerId="LiveId" clId="{A7E1B4B7-D983-43CA-9A5D-25677CF43CD5}" dt="2023-04-10T06:56:05.415" v="773" actId="22"/>
        <pc:sldMkLst>
          <pc:docMk/>
          <pc:sldMk cId="2195622809" sldId="359"/>
        </pc:sldMkLst>
        <pc:picChg chg="add del">
          <ac:chgData name="IBRAHIM RUPAWALA" userId="16fe9d1623dd648b" providerId="LiveId" clId="{A7E1B4B7-D983-43CA-9A5D-25677CF43CD5}" dt="2023-04-10T06:56:04.701" v="772" actId="22"/>
          <ac:picMkLst>
            <pc:docMk/>
            <pc:sldMk cId="2195622809" sldId="359"/>
            <ac:picMk id="3" creationId="{582B68ED-4F92-8247-E998-D231DA51FA37}"/>
          </ac:picMkLst>
        </pc:picChg>
        <pc:picChg chg="add">
          <ac:chgData name="IBRAHIM RUPAWALA" userId="16fe9d1623dd648b" providerId="LiveId" clId="{A7E1B4B7-D983-43CA-9A5D-25677CF43CD5}" dt="2023-04-10T06:56:05.415" v="773" actId="22"/>
          <ac:picMkLst>
            <pc:docMk/>
            <pc:sldMk cId="2195622809" sldId="359"/>
            <ac:picMk id="5" creationId="{EDF38E72-66FB-1F94-5B35-777287B8907C}"/>
          </ac:picMkLst>
        </pc:picChg>
      </pc:sldChg>
      <pc:sldChg chg="addSp add mod">
        <pc:chgData name="IBRAHIM RUPAWALA" userId="16fe9d1623dd648b" providerId="LiveId" clId="{A7E1B4B7-D983-43CA-9A5D-25677CF43CD5}" dt="2023-04-10T06:56:17.033" v="774" actId="22"/>
        <pc:sldMkLst>
          <pc:docMk/>
          <pc:sldMk cId="1668468664" sldId="360"/>
        </pc:sldMkLst>
        <pc:picChg chg="add">
          <ac:chgData name="IBRAHIM RUPAWALA" userId="16fe9d1623dd648b" providerId="LiveId" clId="{A7E1B4B7-D983-43CA-9A5D-25677CF43CD5}" dt="2023-04-10T06:56:17.033" v="774" actId="22"/>
          <ac:picMkLst>
            <pc:docMk/>
            <pc:sldMk cId="1668468664" sldId="360"/>
            <ac:picMk id="3" creationId="{2E9E8DBE-8121-A333-36F0-EE0AC2A53726}"/>
          </ac:picMkLst>
        </pc:picChg>
      </pc:sldChg>
      <pc:sldChg chg="addSp delSp add mod">
        <pc:chgData name="IBRAHIM RUPAWALA" userId="16fe9d1623dd648b" providerId="LiveId" clId="{A7E1B4B7-D983-43CA-9A5D-25677CF43CD5}" dt="2023-04-10T06:56:42.904" v="777" actId="22"/>
        <pc:sldMkLst>
          <pc:docMk/>
          <pc:sldMk cId="2160532284" sldId="361"/>
        </pc:sldMkLst>
        <pc:picChg chg="add del">
          <ac:chgData name="IBRAHIM RUPAWALA" userId="16fe9d1623dd648b" providerId="LiveId" clId="{A7E1B4B7-D983-43CA-9A5D-25677CF43CD5}" dt="2023-04-10T06:56:42.242" v="776" actId="22"/>
          <ac:picMkLst>
            <pc:docMk/>
            <pc:sldMk cId="2160532284" sldId="361"/>
            <ac:picMk id="3" creationId="{EC95DC74-83B7-CA02-4ADC-1846EEDC4B9F}"/>
          </ac:picMkLst>
        </pc:picChg>
        <pc:picChg chg="add">
          <ac:chgData name="IBRAHIM RUPAWALA" userId="16fe9d1623dd648b" providerId="LiveId" clId="{A7E1B4B7-D983-43CA-9A5D-25677CF43CD5}" dt="2023-04-10T06:56:42.904" v="777" actId="22"/>
          <ac:picMkLst>
            <pc:docMk/>
            <pc:sldMk cId="2160532284" sldId="361"/>
            <ac:picMk id="5" creationId="{327E1B63-D1E0-29C6-5920-126D848790E6}"/>
          </ac:picMkLst>
        </pc:picChg>
      </pc:sldChg>
      <pc:sldChg chg="addSp add mod">
        <pc:chgData name="IBRAHIM RUPAWALA" userId="16fe9d1623dd648b" providerId="LiveId" clId="{A7E1B4B7-D983-43CA-9A5D-25677CF43CD5}" dt="2023-04-10T06:56:55.184" v="778" actId="22"/>
        <pc:sldMkLst>
          <pc:docMk/>
          <pc:sldMk cId="3594565232" sldId="362"/>
        </pc:sldMkLst>
        <pc:picChg chg="add">
          <ac:chgData name="IBRAHIM RUPAWALA" userId="16fe9d1623dd648b" providerId="LiveId" clId="{A7E1B4B7-D983-43CA-9A5D-25677CF43CD5}" dt="2023-04-10T06:56:55.184" v="778" actId="22"/>
          <ac:picMkLst>
            <pc:docMk/>
            <pc:sldMk cId="3594565232" sldId="362"/>
            <ac:picMk id="3" creationId="{2A4B9964-3F46-5504-4019-5DD4D65FE2E3}"/>
          </ac:picMkLst>
        </pc:picChg>
      </pc:sldChg>
      <pc:sldChg chg="addSp delSp add mod">
        <pc:chgData name="IBRAHIM RUPAWALA" userId="16fe9d1623dd648b" providerId="LiveId" clId="{A7E1B4B7-D983-43CA-9A5D-25677CF43CD5}" dt="2023-04-10T06:57:12.654" v="781" actId="22"/>
        <pc:sldMkLst>
          <pc:docMk/>
          <pc:sldMk cId="1877655692" sldId="363"/>
        </pc:sldMkLst>
        <pc:picChg chg="add del">
          <ac:chgData name="IBRAHIM RUPAWALA" userId="16fe9d1623dd648b" providerId="LiveId" clId="{A7E1B4B7-D983-43CA-9A5D-25677CF43CD5}" dt="2023-04-10T06:57:11.962" v="780" actId="22"/>
          <ac:picMkLst>
            <pc:docMk/>
            <pc:sldMk cId="1877655692" sldId="363"/>
            <ac:picMk id="3" creationId="{451E5EF0-1488-8DB1-9AE9-27C5A8030FBC}"/>
          </ac:picMkLst>
        </pc:picChg>
        <pc:picChg chg="add">
          <ac:chgData name="IBRAHIM RUPAWALA" userId="16fe9d1623dd648b" providerId="LiveId" clId="{A7E1B4B7-D983-43CA-9A5D-25677CF43CD5}" dt="2023-04-10T06:57:12.654" v="781" actId="22"/>
          <ac:picMkLst>
            <pc:docMk/>
            <pc:sldMk cId="1877655692" sldId="363"/>
            <ac:picMk id="5" creationId="{F1B6B9E9-C8A1-F76E-4C91-BD0DE7915D88}"/>
          </ac:picMkLst>
        </pc:picChg>
      </pc:sldChg>
      <pc:sldChg chg="addSp add mod">
        <pc:chgData name="IBRAHIM RUPAWALA" userId="16fe9d1623dd648b" providerId="LiveId" clId="{A7E1B4B7-D983-43CA-9A5D-25677CF43CD5}" dt="2023-04-10T06:57:24.687" v="782" actId="22"/>
        <pc:sldMkLst>
          <pc:docMk/>
          <pc:sldMk cId="4047831482" sldId="364"/>
        </pc:sldMkLst>
        <pc:picChg chg="add">
          <ac:chgData name="IBRAHIM RUPAWALA" userId="16fe9d1623dd648b" providerId="LiveId" clId="{A7E1B4B7-D983-43CA-9A5D-25677CF43CD5}" dt="2023-04-10T06:57:24.687" v="782" actId="22"/>
          <ac:picMkLst>
            <pc:docMk/>
            <pc:sldMk cId="4047831482" sldId="364"/>
            <ac:picMk id="3" creationId="{6C826C95-2EDA-6FD8-BC50-7DBBA7862B6C}"/>
          </ac:picMkLst>
        </pc:picChg>
      </pc:sldChg>
      <pc:sldChg chg="addSp delSp add mod">
        <pc:chgData name="IBRAHIM RUPAWALA" userId="16fe9d1623dd648b" providerId="LiveId" clId="{A7E1B4B7-D983-43CA-9A5D-25677CF43CD5}" dt="2023-04-10T06:57:40.105" v="785" actId="22"/>
        <pc:sldMkLst>
          <pc:docMk/>
          <pc:sldMk cId="1600995592" sldId="365"/>
        </pc:sldMkLst>
        <pc:picChg chg="add del">
          <ac:chgData name="IBRAHIM RUPAWALA" userId="16fe9d1623dd648b" providerId="LiveId" clId="{A7E1B4B7-D983-43CA-9A5D-25677CF43CD5}" dt="2023-04-10T06:57:39.202" v="784" actId="22"/>
          <ac:picMkLst>
            <pc:docMk/>
            <pc:sldMk cId="1600995592" sldId="365"/>
            <ac:picMk id="3" creationId="{D6E1F704-FD82-A2DF-C1F1-485C114C457B}"/>
          </ac:picMkLst>
        </pc:picChg>
        <pc:picChg chg="add">
          <ac:chgData name="IBRAHIM RUPAWALA" userId="16fe9d1623dd648b" providerId="LiveId" clId="{A7E1B4B7-D983-43CA-9A5D-25677CF43CD5}" dt="2023-04-10T06:57:40.105" v="785" actId="22"/>
          <ac:picMkLst>
            <pc:docMk/>
            <pc:sldMk cId="1600995592" sldId="365"/>
            <ac:picMk id="5" creationId="{25FB831E-B348-8A41-C375-151B46A730AA}"/>
          </ac:picMkLst>
        </pc:picChg>
      </pc:sldChg>
      <pc:sldChg chg="addSp add mod">
        <pc:chgData name="IBRAHIM RUPAWALA" userId="16fe9d1623dd648b" providerId="LiveId" clId="{A7E1B4B7-D983-43CA-9A5D-25677CF43CD5}" dt="2023-04-10T06:57:51.390" v="786" actId="22"/>
        <pc:sldMkLst>
          <pc:docMk/>
          <pc:sldMk cId="72014190" sldId="366"/>
        </pc:sldMkLst>
        <pc:picChg chg="add">
          <ac:chgData name="IBRAHIM RUPAWALA" userId="16fe9d1623dd648b" providerId="LiveId" clId="{A7E1B4B7-D983-43CA-9A5D-25677CF43CD5}" dt="2023-04-10T06:57:51.390" v="786" actId="22"/>
          <ac:picMkLst>
            <pc:docMk/>
            <pc:sldMk cId="72014190" sldId="366"/>
            <ac:picMk id="3" creationId="{E393A1D3-AF1E-7309-1078-5B6B501FEC08}"/>
          </ac:picMkLst>
        </pc:picChg>
      </pc:sldChg>
      <pc:sldChg chg="addSp add mod">
        <pc:chgData name="IBRAHIM RUPAWALA" userId="16fe9d1623dd648b" providerId="LiveId" clId="{A7E1B4B7-D983-43CA-9A5D-25677CF43CD5}" dt="2023-04-10T06:58:10.576" v="787" actId="22"/>
        <pc:sldMkLst>
          <pc:docMk/>
          <pc:sldMk cId="2838067276" sldId="367"/>
        </pc:sldMkLst>
        <pc:picChg chg="add">
          <ac:chgData name="IBRAHIM RUPAWALA" userId="16fe9d1623dd648b" providerId="LiveId" clId="{A7E1B4B7-D983-43CA-9A5D-25677CF43CD5}" dt="2023-04-10T06:58:10.576" v="787" actId="22"/>
          <ac:picMkLst>
            <pc:docMk/>
            <pc:sldMk cId="2838067276" sldId="367"/>
            <ac:picMk id="3" creationId="{0E50345D-AE0E-3125-F7FB-83B5FE628328}"/>
          </ac:picMkLst>
        </pc:picChg>
      </pc:sldChg>
      <pc:sldChg chg="addSp add mod">
        <pc:chgData name="IBRAHIM RUPAWALA" userId="16fe9d1623dd648b" providerId="LiveId" clId="{A7E1B4B7-D983-43CA-9A5D-25677CF43CD5}" dt="2023-04-10T06:58:24.776" v="788" actId="22"/>
        <pc:sldMkLst>
          <pc:docMk/>
          <pc:sldMk cId="3208601889" sldId="368"/>
        </pc:sldMkLst>
        <pc:picChg chg="add">
          <ac:chgData name="IBRAHIM RUPAWALA" userId="16fe9d1623dd648b" providerId="LiveId" clId="{A7E1B4B7-D983-43CA-9A5D-25677CF43CD5}" dt="2023-04-10T06:58:24.776" v="788" actId="22"/>
          <ac:picMkLst>
            <pc:docMk/>
            <pc:sldMk cId="3208601889" sldId="368"/>
            <ac:picMk id="3" creationId="{0C044DF8-CCA9-DB96-C234-3F09CED3C0A6}"/>
          </ac:picMkLst>
        </pc:picChg>
      </pc:sldChg>
      <pc:sldChg chg="addSp add mod">
        <pc:chgData name="IBRAHIM RUPAWALA" userId="16fe9d1623dd648b" providerId="LiveId" clId="{A7E1B4B7-D983-43CA-9A5D-25677CF43CD5}" dt="2023-04-10T06:58:37.464" v="789" actId="22"/>
        <pc:sldMkLst>
          <pc:docMk/>
          <pc:sldMk cId="2923354801" sldId="369"/>
        </pc:sldMkLst>
        <pc:picChg chg="add">
          <ac:chgData name="IBRAHIM RUPAWALA" userId="16fe9d1623dd648b" providerId="LiveId" clId="{A7E1B4B7-D983-43CA-9A5D-25677CF43CD5}" dt="2023-04-10T06:58:37.464" v="789" actId="22"/>
          <ac:picMkLst>
            <pc:docMk/>
            <pc:sldMk cId="2923354801" sldId="369"/>
            <ac:picMk id="3" creationId="{581E39D5-3823-55D6-F7B9-031BBB06B934}"/>
          </ac:picMkLst>
        </pc:picChg>
      </pc:sldChg>
      <pc:sldChg chg="addSp add mod">
        <pc:chgData name="IBRAHIM RUPAWALA" userId="16fe9d1623dd648b" providerId="LiveId" clId="{A7E1B4B7-D983-43CA-9A5D-25677CF43CD5}" dt="2023-04-10T07:07:22.004" v="790" actId="22"/>
        <pc:sldMkLst>
          <pc:docMk/>
          <pc:sldMk cId="3229401813" sldId="370"/>
        </pc:sldMkLst>
        <pc:picChg chg="add">
          <ac:chgData name="IBRAHIM RUPAWALA" userId="16fe9d1623dd648b" providerId="LiveId" clId="{A7E1B4B7-D983-43CA-9A5D-25677CF43CD5}" dt="2023-04-10T07:07:22.004" v="790" actId="22"/>
          <ac:picMkLst>
            <pc:docMk/>
            <pc:sldMk cId="3229401813" sldId="370"/>
            <ac:picMk id="3" creationId="{E932FF53-709B-A7B4-1DD0-564D2F40A427}"/>
          </ac:picMkLst>
        </pc:picChg>
      </pc:sldChg>
      <pc:sldChg chg="addSp delSp add mod">
        <pc:chgData name="IBRAHIM RUPAWALA" userId="16fe9d1623dd648b" providerId="LiveId" clId="{A7E1B4B7-D983-43CA-9A5D-25677CF43CD5}" dt="2023-04-10T07:10:29.294" v="793" actId="22"/>
        <pc:sldMkLst>
          <pc:docMk/>
          <pc:sldMk cId="828901785" sldId="371"/>
        </pc:sldMkLst>
        <pc:picChg chg="add del">
          <ac:chgData name="IBRAHIM RUPAWALA" userId="16fe9d1623dd648b" providerId="LiveId" clId="{A7E1B4B7-D983-43CA-9A5D-25677CF43CD5}" dt="2023-04-10T07:10:19.625" v="792" actId="478"/>
          <ac:picMkLst>
            <pc:docMk/>
            <pc:sldMk cId="828901785" sldId="371"/>
            <ac:picMk id="3" creationId="{7E68E87D-3176-297B-E83C-44B473FB01B7}"/>
          </ac:picMkLst>
        </pc:picChg>
        <pc:picChg chg="add">
          <ac:chgData name="IBRAHIM RUPAWALA" userId="16fe9d1623dd648b" providerId="LiveId" clId="{A7E1B4B7-D983-43CA-9A5D-25677CF43CD5}" dt="2023-04-10T07:10:29.294" v="793" actId="22"/>
          <ac:picMkLst>
            <pc:docMk/>
            <pc:sldMk cId="828901785" sldId="371"/>
            <ac:picMk id="5" creationId="{527A6BC7-860A-43AA-FEFC-A16E50AC1240}"/>
          </ac:picMkLst>
        </pc:picChg>
      </pc:sldChg>
      <pc:sldChg chg="addSp add mod">
        <pc:chgData name="IBRAHIM RUPAWALA" userId="16fe9d1623dd648b" providerId="LiveId" clId="{A7E1B4B7-D983-43CA-9A5D-25677CF43CD5}" dt="2023-04-10T07:10:41.639" v="794" actId="22"/>
        <pc:sldMkLst>
          <pc:docMk/>
          <pc:sldMk cId="495675554" sldId="372"/>
        </pc:sldMkLst>
        <pc:picChg chg="add">
          <ac:chgData name="IBRAHIM RUPAWALA" userId="16fe9d1623dd648b" providerId="LiveId" clId="{A7E1B4B7-D983-43CA-9A5D-25677CF43CD5}" dt="2023-04-10T07:10:41.639" v="794" actId="22"/>
          <ac:picMkLst>
            <pc:docMk/>
            <pc:sldMk cId="495675554" sldId="372"/>
            <ac:picMk id="3" creationId="{C4ED5213-D1A2-F78E-86B0-BBA694EEE1B3}"/>
          </ac:picMkLst>
        </pc:picChg>
      </pc:sldChg>
      <pc:sldChg chg="addSp delSp add mod">
        <pc:chgData name="IBRAHIM RUPAWALA" userId="16fe9d1623dd648b" providerId="LiveId" clId="{A7E1B4B7-D983-43CA-9A5D-25677CF43CD5}" dt="2023-04-10T07:11:07.280" v="797" actId="22"/>
        <pc:sldMkLst>
          <pc:docMk/>
          <pc:sldMk cId="3160845887" sldId="373"/>
        </pc:sldMkLst>
        <pc:picChg chg="add del">
          <ac:chgData name="IBRAHIM RUPAWALA" userId="16fe9d1623dd648b" providerId="LiveId" clId="{A7E1B4B7-D983-43CA-9A5D-25677CF43CD5}" dt="2023-04-10T07:11:06.615" v="796" actId="22"/>
          <ac:picMkLst>
            <pc:docMk/>
            <pc:sldMk cId="3160845887" sldId="373"/>
            <ac:picMk id="3" creationId="{58DE8F76-3A88-6322-7839-0AC38623F9A1}"/>
          </ac:picMkLst>
        </pc:picChg>
        <pc:picChg chg="add">
          <ac:chgData name="IBRAHIM RUPAWALA" userId="16fe9d1623dd648b" providerId="LiveId" clId="{A7E1B4B7-D983-43CA-9A5D-25677CF43CD5}" dt="2023-04-10T07:11:07.280" v="797" actId="22"/>
          <ac:picMkLst>
            <pc:docMk/>
            <pc:sldMk cId="3160845887" sldId="373"/>
            <ac:picMk id="5" creationId="{ED7A320B-13A9-0877-F05A-B58561D242F7}"/>
          </ac:picMkLst>
        </pc:picChg>
      </pc:sldChg>
      <pc:sldChg chg="addSp add mod">
        <pc:chgData name="IBRAHIM RUPAWALA" userId="16fe9d1623dd648b" providerId="LiveId" clId="{A7E1B4B7-D983-43CA-9A5D-25677CF43CD5}" dt="2023-04-10T07:11:19.518" v="798" actId="22"/>
        <pc:sldMkLst>
          <pc:docMk/>
          <pc:sldMk cId="3646560657" sldId="374"/>
        </pc:sldMkLst>
        <pc:picChg chg="add">
          <ac:chgData name="IBRAHIM RUPAWALA" userId="16fe9d1623dd648b" providerId="LiveId" clId="{A7E1B4B7-D983-43CA-9A5D-25677CF43CD5}" dt="2023-04-10T07:11:19.518" v="798" actId="22"/>
          <ac:picMkLst>
            <pc:docMk/>
            <pc:sldMk cId="3646560657" sldId="374"/>
            <ac:picMk id="3" creationId="{B90490D8-7D6E-73CE-E09D-8D80EAEA308C}"/>
          </ac:picMkLst>
        </pc:picChg>
      </pc:sldChg>
      <pc:sldChg chg="addSp add mod">
        <pc:chgData name="IBRAHIM RUPAWALA" userId="16fe9d1623dd648b" providerId="LiveId" clId="{A7E1B4B7-D983-43CA-9A5D-25677CF43CD5}" dt="2023-04-10T07:11:32.597" v="799" actId="22"/>
        <pc:sldMkLst>
          <pc:docMk/>
          <pc:sldMk cId="3219495888" sldId="375"/>
        </pc:sldMkLst>
        <pc:picChg chg="add">
          <ac:chgData name="IBRAHIM RUPAWALA" userId="16fe9d1623dd648b" providerId="LiveId" clId="{A7E1B4B7-D983-43CA-9A5D-25677CF43CD5}" dt="2023-04-10T07:11:32.597" v="799" actId="22"/>
          <ac:picMkLst>
            <pc:docMk/>
            <pc:sldMk cId="3219495888" sldId="375"/>
            <ac:picMk id="3" creationId="{BB4EE748-D34A-EE2E-1C3C-08478118FDAE}"/>
          </ac:picMkLst>
        </pc:picChg>
      </pc:sldChg>
      <pc:sldChg chg="addSp delSp add mod">
        <pc:chgData name="IBRAHIM RUPAWALA" userId="16fe9d1623dd648b" providerId="LiveId" clId="{A7E1B4B7-D983-43CA-9A5D-25677CF43CD5}" dt="2023-04-10T07:11:48.648" v="802" actId="22"/>
        <pc:sldMkLst>
          <pc:docMk/>
          <pc:sldMk cId="3890611074" sldId="376"/>
        </pc:sldMkLst>
        <pc:picChg chg="add del">
          <ac:chgData name="IBRAHIM RUPAWALA" userId="16fe9d1623dd648b" providerId="LiveId" clId="{A7E1B4B7-D983-43CA-9A5D-25677CF43CD5}" dt="2023-04-10T07:11:47.955" v="801" actId="22"/>
          <ac:picMkLst>
            <pc:docMk/>
            <pc:sldMk cId="3890611074" sldId="376"/>
            <ac:picMk id="3" creationId="{420B3F2E-873A-CD07-E64C-6E604FDC5FC2}"/>
          </ac:picMkLst>
        </pc:picChg>
        <pc:picChg chg="add">
          <ac:chgData name="IBRAHIM RUPAWALA" userId="16fe9d1623dd648b" providerId="LiveId" clId="{A7E1B4B7-D983-43CA-9A5D-25677CF43CD5}" dt="2023-04-10T07:11:48.648" v="802" actId="22"/>
          <ac:picMkLst>
            <pc:docMk/>
            <pc:sldMk cId="3890611074" sldId="376"/>
            <ac:picMk id="5" creationId="{AEAA17D9-DF9D-3E8D-9A86-56FB1EAC63F5}"/>
          </ac:picMkLst>
        </pc:picChg>
      </pc:sldChg>
      <pc:sldChg chg="addSp delSp add mod">
        <pc:chgData name="IBRAHIM RUPAWALA" userId="16fe9d1623dd648b" providerId="LiveId" clId="{A7E1B4B7-D983-43CA-9A5D-25677CF43CD5}" dt="2023-04-10T07:13:45.859" v="805" actId="22"/>
        <pc:sldMkLst>
          <pc:docMk/>
          <pc:sldMk cId="3613559979" sldId="377"/>
        </pc:sldMkLst>
        <pc:picChg chg="add del">
          <ac:chgData name="IBRAHIM RUPAWALA" userId="16fe9d1623dd648b" providerId="LiveId" clId="{A7E1B4B7-D983-43CA-9A5D-25677CF43CD5}" dt="2023-04-10T07:13:45.083" v="804" actId="22"/>
          <ac:picMkLst>
            <pc:docMk/>
            <pc:sldMk cId="3613559979" sldId="377"/>
            <ac:picMk id="3" creationId="{C603AECD-C5B9-2F77-0AB8-9BAAAE45B982}"/>
          </ac:picMkLst>
        </pc:picChg>
        <pc:picChg chg="add">
          <ac:chgData name="IBRAHIM RUPAWALA" userId="16fe9d1623dd648b" providerId="LiveId" clId="{A7E1B4B7-D983-43CA-9A5D-25677CF43CD5}" dt="2023-04-10T07:13:45.859" v="805" actId="22"/>
          <ac:picMkLst>
            <pc:docMk/>
            <pc:sldMk cId="3613559979" sldId="377"/>
            <ac:picMk id="5" creationId="{B4E5D87E-51D3-7E36-42F3-3B74ADD5D510}"/>
          </ac:picMkLst>
        </pc:picChg>
      </pc:sldChg>
      <pc:sldChg chg="addSp add mod">
        <pc:chgData name="IBRAHIM RUPAWALA" userId="16fe9d1623dd648b" providerId="LiveId" clId="{A7E1B4B7-D983-43CA-9A5D-25677CF43CD5}" dt="2023-04-10T07:14:00.758" v="806" actId="22"/>
        <pc:sldMkLst>
          <pc:docMk/>
          <pc:sldMk cId="1093563161" sldId="378"/>
        </pc:sldMkLst>
        <pc:picChg chg="add">
          <ac:chgData name="IBRAHIM RUPAWALA" userId="16fe9d1623dd648b" providerId="LiveId" clId="{A7E1B4B7-D983-43CA-9A5D-25677CF43CD5}" dt="2023-04-10T07:14:00.758" v="806" actId="22"/>
          <ac:picMkLst>
            <pc:docMk/>
            <pc:sldMk cId="1093563161" sldId="378"/>
            <ac:picMk id="3" creationId="{2FA0A30D-5F9D-CB42-E8DD-9B3C0D182762}"/>
          </ac:picMkLst>
        </pc:picChg>
      </pc:sldChg>
      <pc:sldChg chg="addSp delSp add mod">
        <pc:chgData name="IBRAHIM RUPAWALA" userId="16fe9d1623dd648b" providerId="LiveId" clId="{A7E1B4B7-D983-43CA-9A5D-25677CF43CD5}" dt="2023-04-10T07:15:50.448" v="809" actId="22"/>
        <pc:sldMkLst>
          <pc:docMk/>
          <pc:sldMk cId="4268329108" sldId="379"/>
        </pc:sldMkLst>
        <pc:picChg chg="add del">
          <ac:chgData name="IBRAHIM RUPAWALA" userId="16fe9d1623dd648b" providerId="LiveId" clId="{A7E1B4B7-D983-43CA-9A5D-25677CF43CD5}" dt="2023-04-10T07:15:49.545" v="808" actId="22"/>
          <ac:picMkLst>
            <pc:docMk/>
            <pc:sldMk cId="4268329108" sldId="379"/>
            <ac:picMk id="3" creationId="{A3FDCE3C-8F2B-790D-95D4-BC3259ED4DC0}"/>
          </ac:picMkLst>
        </pc:picChg>
        <pc:picChg chg="add">
          <ac:chgData name="IBRAHIM RUPAWALA" userId="16fe9d1623dd648b" providerId="LiveId" clId="{A7E1B4B7-D983-43CA-9A5D-25677CF43CD5}" dt="2023-04-10T07:15:50.448" v="809" actId="22"/>
          <ac:picMkLst>
            <pc:docMk/>
            <pc:sldMk cId="4268329108" sldId="379"/>
            <ac:picMk id="5" creationId="{3679F2A4-BE46-F6DB-3BAB-A40B5149A47A}"/>
          </ac:picMkLst>
        </pc:picChg>
      </pc:sldChg>
      <pc:sldChg chg="addSp delSp add mod">
        <pc:chgData name="IBRAHIM RUPAWALA" userId="16fe9d1623dd648b" providerId="LiveId" clId="{A7E1B4B7-D983-43CA-9A5D-25677CF43CD5}" dt="2023-04-10T07:16:03.002" v="812" actId="22"/>
        <pc:sldMkLst>
          <pc:docMk/>
          <pc:sldMk cId="468456032" sldId="380"/>
        </pc:sldMkLst>
        <pc:picChg chg="add del">
          <ac:chgData name="IBRAHIM RUPAWALA" userId="16fe9d1623dd648b" providerId="LiveId" clId="{A7E1B4B7-D983-43CA-9A5D-25677CF43CD5}" dt="2023-04-10T07:16:02.161" v="811" actId="22"/>
          <ac:picMkLst>
            <pc:docMk/>
            <pc:sldMk cId="468456032" sldId="380"/>
            <ac:picMk id="3" creationId="{CEC03C1D-4388-4E08-37B3-5B40633E5458}"/>
          </ac:picMkLst>
        </pc:picChg>
        <pc:picChg chg="add">
          <ac:chgData name="IBRAHIM RUPAWALA" userId="16fe9d1623dd648b" providerId="LiveId" clId="{A7E1B4B7-D983-43CA-9A5D-25677CF43CD5}" dt="2023-04-10T07:16:03.002" v="812" actId="22"/>
          <ac:picMkLst>
            <pc:docMk/>
            <pc:sldMk cId="468456032" sldId="380"/>
            <ac:picMk id="5" creationId="{386C6888-36C2-F25E-7CA8-B91F6B1E759A}"/>
          </ac:picMkLst>
        </pc:picChg>
      </pc:sldChg>
      <pc:sldChg chg="addSp add mod">
        <pc:chgData name="IBRAHIM RUPAWALA" userId="16fe9d1623dd648b" providerId="LiveId" clId="{A7E1B4B7-D983-43CA-9A5D-25677CF43CD5}" dt="2023-04-10T07:16:26.044" v="813" actId="22"/>
        <pc:sldMkLst>
          <pc:docMk/>
          <pc:sldMk cId="2969786318" sldId="381"/>
        </pc:sldMkLst>
        <pc:picChg chg="add">
          <ac:chgData name="IBRAHIM RUPAWALA" userId="16fe9d1623dd648b" providerId="LiveId" clId="{A7E1B4B7-D983-43CA-9A5D-25677CF43CD5}" dt="2023-04-10T07:16:26.044" v="813" actId="22"/>
          <ac:picMkLst>
            <pc:docMk/>
            <pc:sldMk cId="2969786318" sldId="381"/>
            <ac:picMk id="3" creationId="{3CB6D3E2-B3BB-ED06-4CAC-40B41B1DA709}"/>
          </ac:picMkLst>
        </pc:picChg>
      </pc:sldChg>
      <pc:sldChg chg="addSp delSp modSp add mod">
        <pc:chgData name="IBRAHIM RUPAWALA" userId="16fe9d1623dd648b" providerId="LiveId" clId="{A7E1B4B7-D983-43CA-9A5D-25677CF43CD5}" dt="2023-04-15T07:00:42.132" v="2846" actId="20577"/>
        <pc:sldMkLst>
          <pc:docMk/>
          <pc:sldMk cId="1446996762" sldId="382"/>
        </pc:sldMkLst>
        <pc:spChg chg="add mod">
          <ac:chgData name="IBRAHIM RUPAWALA" userId="16fe9d1623dd648b" providerId="LiveId" clId="{A7E1B4B7-D983-43CA-9A5D-25677CF43CD5}" dt="2023-04-15T07:00:42.132" v="2846" actId="20577"/>
          <ac:spMkLst>
            <pc:docMk/>
            <pc:sldMk cId="1446996762" sldId="382"/>
            <ac:spMk id="2" creationId="{12CD372F-E1B2-5272-17DD-57786D085035}"/>
          </ac:spMkLst>
        </pc:spChg>
        <pc:picChg chg="add del">
          <ac:chgData name="IBRAHIM RUPAWALA" userId="16fe9d1623dd648b" providerId="LiveId" clId="{A7E1B4B7-D983-43CA-9A5D-25677CF43CD5}" dt="2023-04-10T07:16:42.298" v="815" actId="22"/>
          <ac:picMkLst>
            <pc:docMk/>
            <pc:sldMk cId="1446996762" sldId="382"/>
            <ac:picMk id="3" creationId="{E1867726-C0F2-2649-05F4-72C29D272C8A}"/>
          </ac:picMkLst>
        </pc:picChg>
        <pc:picChg chg="add mod">
          <ac:chgData name="IBRAHIM RUPAWALA" userId="16fe9d1623dd648b" providerId="LiveId" clId="{A7E1B4B7-D983-43CA-9A5D-25677CF43CD5}" dt="2023-04-15T06:59:46.863" v="2676" actId="1076"/>
          <ac:picMkLst>
            <pc:docMk/>
            <pc:sldMk cId="1446996762" sldId="382"/>
            <ac:picMk id="5" creationId="{240A6D2F-247F-BE11-B47F-DF8A381043B5}"/>
          </ac:picMkLst>
        </pc:picChg>
      </pc:sldChg>
      <pc:sldChg chg="addSp add mod">
        <pc:chgData name="IBRAHIM RUPAWALA" userId="16fe9d1623dd648b" providerId="LiveId" clId="{A7E1B4B7-D983-43CA-9A5D-25677CF43CD5}" dt="2023-04-10T07:17:31.015" v="817" actId="22"/>
        <pc:sldMkLst>
          <pc:docMk/>
          <pc:sldMk cId="3082078018" sldId="383"/>
        </pc:sldMkLst>
        <pc:picChg chg="add">
          <ac:chgData name="IBRAHIM RUPAWALA" userId="16fe9d1623dd648b" providerId="LiveId" clId="{A7E1B4B7-D983-43CA-9A5D-25677CF43CD5}" dt="2023-04-10T07:17:31.015" v="817" actId="22"/>
          <ac:picMkLst>
            <pc:docMk/>
            <pc:sldMk cId="3082078018" sldId="383"/>
            <ac:picMk id="3" creationId="{FF88D6EA-24A0-4F89-FDA8-6525776975C3}"/>
          </ac:picMkLst>
        </pc:picChg>
      </pc:sldChg>
      <pc:sldChg chg="addSp add mod">
        <pc:chgData name="IBRAHIM RUPAWALA" userId="16fe9d1623dd648b" providerId="LiveId" clId="{A7E1B4B7-D983-43CA-9A5D-25677CF43CD5}" dt="2023-04-10T07:17:42.925" v="818" actId="22"/>
        <pc:sldMkLst>
          <pc:docMk/>
          <pc:sldMk cId="1583419872" sldId="384"/>
        </pc:sldMkLst>
        <pc:picChg chg="add">
          <ac:chgData name="IBRAHIM RUPAWALA" userId="16fe9d1623dd648b" providerId="LiveId" clId="{A7E1B4B7-D983-43CA-9A5D-25677CF43CD5}" dt="2023-04-10T07:17:42.925" v="818" actId="22"/>
          <ac:picMkLst>
            <pc:docMk/>
            <pc:sldMk cId="1583419872" sldId="384"/>
            <ac:picMk id="3" creationId="{FE2B90D1-2611-0832-81A0-2452977B4038}"/>
          </ac:picMkLst>
        </pc:picChg>
      </pc:sldChg>
      <pc:sldChg chg="addSp delSp add mod">
        <pc:chgData name="IBRAHIM RUPAWALA" userId="16fe9d1623dd648b" providerId="LiveId" clId="{A7E1B4B7-D983-43CA-9A5D-25677CF43CD5}" dt="2023-04-10T07:19:46.427" v="821" actId="22"/>
        <pc:sldMkLst>
          <pc:docMk/>
          <pc:sldMk cId="1488734094" sldId="385"/>
        </pc:sldMkLst>
        <pc:picChg chg="add del">
          <ac:chgData name="IBRAHIM RUPAWALA" userId="16fe9d1623dd648b" providerId="LiveId" clId="{A7E1B4B7-D983-43CA-9A5D-25677CF43CD5}" dt="2023-04-10T07:19:45.610" v="820" actId="22"/>
          <ac:picMkLst>
            <pc:docMk/>
            <pc:sldMk cId="1488734094" sldId="385"/>
            <ac:picMk id="3" creationId="{C94E0B14-6C24-0228-0443-54D2B422E40D}"/>
          </ac:picMkLst>
        </pc:picChg>
        <pc:picChg chg="add">
          <ac:chgData name="IBRAHIM RUPAWALA" userId="16fe9d1623dd648b" providerId="LiveId" clId="{A7E1B4B7-D983-43CA-9A5D-25677CF43CD5}" dt="2023-04-10T07:19:46.427" v="821" actId="22"/>
          <ac:picMkLst>
            <pc:docMk/>
            <pc:sldMk cId="1488734094" sldId="385"/>
            <ac:picMk id="5" creationId="{1FEFE57F-7389-F968-1B6B-E30B09D2F91C}"/>
          </ac:picMkLst>
        </pc:picChg>
      </pc:sldChg>
      <pc:sldChg chg="addSp add mod">
        <pc:chgData name="IBRAHIM RUPAWALA" userId="16fe9d1623dd648b" providerId="LiveId" clId="{A7E1B4B7-D983-43CA-9A5D-25677CF43CD5}" dt="2023-04-10T07:19:58.144" v="822" actId="22"/>
        <pc:sldMkLst>
          <pc:docMk/>
          <pc:sldMk cId="3666110905" sldId="386"/>
        </pc:sldMkLst>
        <pc:picChg chg="add">
          <ac:chgData name="IBRAHIM RUPAWALA" userId="16fe9d1623dd648b" providerId="LiveId" clId="{A7E1B4B7-D983-43CA-9A5D-25677CF43CD5}" dt="2023-04-10T07:19:58.144" v="822" actId="22"/>
          <ac:picMkLst>
            <pc:docMk/>
            <pc:sldMk cId="3666110905" sldId="386"/>
            <ac:picMk id="3" creationId="{5FA88D1B-1D0A-2EDB-1F8B-9C82CAF01D15}"/>
          </ac:picMkLst>
        </pc:picChg>
      </pc:sldChg>
      <pc:sldChg chg="addSp delSp add mod">
        <pc:chgData name="IBRAHIM RUPAWALA" userId="16fe9d1623dd648b" providerId="LiveId" clId="{A7E1B4B7-D983-43CA-9A5D-25677CF43CD5}" dt="2023-04-10T07:20:15.989" v="825" actId="22"/>
        <pc:sldMkLst>
          <pc:docMk/>
          <pc:sldMk cId="630377985" sldId="387"/>
        </pc:sldMkLst>
        <pc:picChg chg="add del">
          <ac:chgData name="IBRAHIM RUPAWALA" userId="16fe9d1623dd648b" providerId="LiveId" clId="{A7E1B4B7-D983-43CA-9A5D-25677CF43CD5}" dt="2023-04-10T07:20:15.145" v="824" actId="22"/>
          <ac:picMkLst>
            <pc:docMk/>
            <pc:sldMk cId="630377985" sldId="387"/>
            <ac:picMk id="3" creationId="{C5FB9056-4AD3-FDD2-0BA5-9C4E4756012B}"/>
          </ac:picMkLst>
        </pc:picChg>
        <pc:picChg chg="add">
          <ac:chgData name="IBRAHIM RUPAWALA" userId="16fe9d1623dd648b" providerId="LiveId" clId="{A7E1B4B7-D983-43CA-9A5D-25677CF43CD5}" dt="2023-04-10T07:20:15.989" v="825" actId="22"/>
          <ac:picMkLst>
            <pc:docMk/>
            <pc:sldMk cId="630377985" sldId="387"/>
            <ac:picMk id="5" creationId="{B6666952-8DF1-D1A0-F778-F41C5B020B84}"/>
          </ac:picMkLst>
        </pc:picChg>
      </pc:sldChg>
      <pc:sldChg chg="addSp add mod">
        <pc:chgData name="IBRAHIM RUPAWALA" userId="16fe9d1623dd648b" providerId="LiveId" clId="{A7E1B4B7-D983-43CA-9A5D-25677CF43CD5}" dt="2023-04-10T07:20:29.069" v="826" actId="22"/>
        <pc:sldMkLst>
          <pc:docMk/>
          <pc:sldMk cId="3891353590" sldId="388"/>
        </pc:sldMkLst>
        <pc:picChg chg="add">
          <ac:chgData name="IBRAHIM RUPAWALA" userId="16fe9d1623dd648b" providerId="LiveId" clId="{A7E1B4B7-D983-43CA-9A5D-25677CF43CD5}" dt="2023-04-10T07:20:29.069" v="826" actId="22"/>
          <ac:picMkLst>
            <pc:docMk/>
            <pc:sldMk cId="3891353590" sldId="388"/>
            <ac:picMk id="3" creationId="{EE056740-34FB-3EE2-2C7A-561F260087AC}"/>
          </ac:picMkLst>
        </pc:picChg>
      </pc:sldChg>
      <pc:sldChg chg="addSp add mod">
        <pc:chgData name="IBRAHIM RUPAWALA" userId="16fe9d1623dd648b" providerId="LiveId" clId="{A7E1B4B7-D983-43CA-9A5D-25677CF43CD5}" dt="2023-04-10T07:20:41.433" v="827" actId="22"/>
        <pc:sldMkLst>
          <pc:docMk/>
          <pc:sldMk cId="799934831" sldId="389"/>
        </pc:sldMkLst>
        <pc:picChg chg="add">
          <ac:chgData name="IBRAHIM RUPAWALA" userId="16fe9d1623dd648b" providerId="LiveId" clId="{A7E1B4B7-D983-43CA-9A5D-25677CF43CD5}" dt="2023-04-10T07:20:41.433" v="827" actId="22"/>
          <ac:picMkLst>
            <pc:docMk/>
            <pc:sldMk cId="799934831" sldId="389"/>
            <ac:picMk id="3" creationId="{CCE07A64-7CC9-09B5-E60E-291985406463}"/>
          </ac:picMkLst>
        </pc:picChg>
      </pc:sldChg>
      <pc:sldChg chg="addSp delSp add mod">
        <pc:chgData name="IBRAHIM RUPAWALA" userId="16fe9d1623dd648b" providerId="LiveId" clId="{A7E1B4B7-D983-43CA-9A5D-25677CF43CD5}" dt="2023-04-10T07:20:55.644" v="830" actId="22"/>
        <pc:sldMkLst>
          <pc:docMk/>
          <pc:sldMk cId="2191788667" sldId="390"/>
        </pc:sldMkLst>
        <pc:picChg chg="add del">
          <ac:chgData name="IBRAHIM RUPAWALA" userId="16fe9d1623dd648b" providerId="LiveId" clId="{A7E1B4B7-D983-43CA-9A5D-25677CF43CD5}" dt="2023-04-10T07:20:54.850" v="829" actId="22"/>
          <ac:picMkLst>
            <pc:docMk/>
            <pc:sldMk cId="2191788667" sldId="390"/>
            <ac:picMk id="3" creationId="{6557141A-6B88-0C26-0ADA-60846891C055}"/>
          </ac:picMkLst>
        </pc:picChg>
        <pc:picChg chg="add">
          <ac:chgData name="IBRAHIM RUPAWALA" userId="16fe9d1623dd648b" providerId="LiveId" clId="{A7E1B4B7-D983-43CA-9A5D-25677CF43CD5}" dt="2023-04-10T07:20:55.644" v="830" actId="22"/>
          <ac:picMkLst>
            <pc:docMk/>
            <pc:sldMk cId="2191788667" sldId="390"/>
            <ac:picMk id="5" creationId="{BBEA05E1-DBD9-FD5E-6CFE-130A4F2108EC}"/>
          </ac:picMkLst>
        </pc:picChg>
      </pc:sldChg>
      <pc:sldChg chg="addSp add mod">
        <pc:chgData name="IBRAHIM RUPAWALA" userId="16fe9d1623dd648b" providerId="LiveId" clId="{A7E1B4B7-D983-43CA-9A5D-25677CF43CD5}" dt="2023-04-10T07:26:17.986" v="831" actId="22"/>
        <pc:sldMkLst>
          <pc:docMk/>
          <pc:sldMk cId="3526516644" sldId="391"/>
        </pc:sldMkLst>
        <pc:picChg chg="add">
          <ac:chgData name="IBRAHIM RUPAWALA" userId="16fe9d1623dd648b" providerId="LiveId" clId="{A7E1B4B7-D983-43CA-9A5D-25677CF43CD5}" dt="2023-04-10T07:26:17.986" v="831" actId="22"/>
          <ac:picMkLst>
            <pc:docMk/>
            <pc:sldMk cId="3526516644" sldId="391"/>
            <ac:picMk id="3" creationId="{F3053179-A741-C59F-95DE-744E91D3F18E}"/>
          </ac:picMkLst>
        </pc:picChg>
      </pc:sldChg>
      <pc:sldChg chg="addSp delSp add mod">
        <pc:chgData name="IBRAHIM RUPAWALA" userId="16fe9d1623dd648b" providerId="LiveId" clId="{A7E1B4B7-D983-43CA-9A5D-25677CF43CD5}" dt="2023-04-10T07:26:29.233" v="834" actId="22"/>
        <pc:sldMkLst>
          <pc:docMk/>
          <pc:sldMk cId="1817737920" sldId="392"/>
        </pc:sldMkLst>
        <pc:picChg chg="add del">
          <ac:chgData name="IBRAHIM RUPAWALA" userId="16fe9d1623dd648b" providerId="LiveId" clId="{A7E1B4B7-D983-43CA-9A5D-25677CF43CD5}" dt="2023-04-10T07:26:28.577" v="833" actId="22"/>
          <ac:picMkLst>
            <pc:docMk/>
            <pc:sldMk cId="1817737920" sldId="392"/>
            <ac:picMk id="3" creationId="{5272FAF8-7351-3729-D699-556F2C0CD73C}"/>
          </ac:picMkLst>
        </pc:picChg>
        <pc:picChg chg="add">
          <ac:chgData name="IBRAHIM RUPAWALA" userId="16fe9d1623dd648b" providerId="LiveId" clId="{A7E1B4B7-D983-43CA-9A5D-25677CF43CD5}" dt="2023-04-10T07:26:29.233" v="834" actId="22"/>
          <ac:picMkLst>
            <pc:docMk/>
            <pc:sldMk cId="1817737920" sldId="392"/>
            <ac:picMk id="5" creationId="{68A65D29-9724-F317-9F1C-2484122DA2EC}"/>
          </ac:picMkLst>
        </pc:picChg>
      </pc:sldChg>
      <pc:sldChg chg="addSp add mod">
        <pc:chgData name="IBRAHIM RUPAWALA" userId="16fe9d1623dd648b" providerId="LiveId" clId="{A7E1B4B7-D983-43CA-9A5D-25677CF43CD5}" dt="2023-04-10T07:26:39.191" v="835" actId="22"/>
        <pc:sldMkLst>
          <pc:docMk/>
          <pc:sldMk cId="60311024" sldId="393"/>
        </pc:sldMkLst>
        <pc:picChg chg="add">
          <ac:chgData name="IBRAHIM RUPAWALA" userId="16fe9d1623dd648b" providerId="LiveId" clId="{A7E1B4B7-D983-43CA-9A5D-25677CF43CD5}" dt="2023-04-10T07:26:39.191" v="835" actId="22"/>
          <ac:picMkLst>
            <pc:docMk/>
            <pc:sldMk cId="60311024" sldId="393"/>
            <ac:picMk id="3" creationId="{FEDDFD99-0BA9-E93A-A1E4-6327B725B036}"/>
          </ac:picMkLst>
        </pc:picChg>
      </pc:sldChg>
      <pc:sldChg chg="addSp add mod">
        <pc:chgData name="IBRAHIM RUPAWALA" userId="16fe9d1623dd648b" providerId="LiveId" clId="{A7E1B4B7-D983-43CA-9A5D-25677CF43CD5}" dt="2023-04-10T07:26:49.604" v="836" actId="22"/>
        <pc:sldMkLst>
          <pc:docMk/>
          <pc:sldMk cId="1660547510" sldId="394"/>
        </pc:sldMkLst>
        <pc:picChg chg="add">
          <ac:chgData name="IBRAHIM RUPAWALA" userId="16fe9d1623dd648b" providerId="LiveId" clId="{A7E1B4B7-D983-43CA-9A5D-25677CF43CD5}" dt="2023-04-10T07:26:49.604" v="836" actId="22"/>
          <ac:picMkLst>
            <pc:docMk/>
            <pc:sldMk cId="1660547510" sldId="394"/>
            <ac:picMk id="3" creationId="{FB841E3E-A14D-C4D9-C5E6-DD783B1CB379}"/>
          </ac:picMkLst>
        </pc:picChg>
      </pc:sldChg>
      <pc:sldChg chg="addSp delSp add mod">
        <pc:chgData name="IBRAHIM RUPAWALA" userId="16fe9d1623dd648b" providerId="LiveId" clId="{A7E1B4B7-D983-43CA-9A5D-25677CF43CD5}" dt="2023-04-10T07:27:01.971" v="839" actId="22"/>
        <pc:sldMkLst>
          <pc:docMk/>
          <pc:sldMk cId="2791475970" sldId="395"/>
        </pc:sldMkLst>
        <pc:picChg chg="add del">
          <ac:chgData name="IBRAHIM RUPAWALA" userId="16fe9d1623dd648b" providerId="LiveId" clId="{A7E1B4B7-D983-43CA-9A5D-25677CF43CD5}" dt="2023-04-10T07:27:01.369" v="838" actId="22"/>
          <ac:picMkLst>
            <pc:docMk/>
            <pc:sldMk cId="2791475970" sldId="395"/>
            <ac:picMk id="3" creationId="{5F1DB656-400B-A71C-CDCD-0CEE014BAE9F}"/>
          </ac:picMkLst>
        </pc:picChg>
        <pc:picChg chg="add">
          <ac:chgData name="IBRAHIM RUPAWALA" userId="16fe9d1623dd648b" providerId="LiveId" clId="{A7E1B4B7-D983-43CA-9A5D-25677CF43CD5}" dt="2023-04-10T07:27:01.971" v="839" actId="22"/>
          <ac:picMkLst>
            <pc:docMk/>
            <pc:sldMk cId="2791475970" sldId="395"/>
            <ac:picMk id="5" creationId="{B922D292-0CF4-3D1D-8694-A5EF787A240D}"/>
          </ac:picMkLst>
        </pc:picChg>
      </pc:sldChg>
      <pc:sldChg chg="addSp add mod">
        <pc:chgData name="IBRAHIM RUPAWALA" userId="16fe9d1623dd648b" providerId="LiveId" clId="{A7E1B4B7-D983-43CA-9A5D-25677CF43CD5}" dt="2023-04-10T07:27:13.175" v="840" actId="22"/>
        <pc:sldMkLst>
          <pc:docMk/>
          <pc:sldMk cId="2355274448" sldId="396"/>
        </pc:sldMkLst>
        <pc:picChg chg="add">
          <ac:chgData name="IBRAHIM RUPAWALA" userId="16fe9d1623dd648b" providerId="LiveId" clId="{A7E1B4B7-D983-43CA-9A5D-25677CF43CD5}" dt="2023-04-10T07:27:13.175" v="840" actId="22"/>
          <ac:picMkLst>
            <pc:docMk/>
            <pc:sldMk cId="2355274448" sldId="396"/>
            <ac:picMk id="3" creationId="{A231FEF7-17CB-EE7F-2FEB-89AA38081501}"/>
          </ac:picMkLst>
        </pc:picChg>
      </pc:sldChg>
      <pc:sldChg chg="addSp delSp add mod">
        <pc:chgData name="IBRAHIM RUPAWALA" userId="16fe9d1623dd648b" providerId="LiveId" clId="{A7E1B4B7-D983-43CA-9A5D-25677CF43CD5}" dt="2023-04-10T07:27:25.452" v="843" actId="22"/>
        <pc:sldMkLst>
          <pc:docMk/>
          <pc:sldMk cId="3151951835" sldId="397"/>
        </pc:sldMkLst>
        <pc:picChg chg="add del">
          <ac:chgData name="IBRAHIM RUPAWALA" userId="16fe9d1623dd648b" providerId="LiveId" clId="{A7E1B4B7-D983-43CA-9A5D-25677CF43CD5}" dt="2023-04-10T07:27:25.065" v="842" actId="22"/>
          <ac:picMkLst>
            <pc:docMk/>
            <pc:sldMk cId="3151951835" sldId="397"/>
            <ac:picMk id="3" creationId="{9CCFBEBE-FB60-ECC2-F2C9-A4CD3D51D09C}"/>
          </ac:picMkLst>
        </pc:picChg>
        <pc:picChg chg="add">
          <ac:chgData name="IBRAHIM RUPAWALA" userId="16fe9d1623dd648b" providerId="LiveId" clId="{A7E1B4B7-D983-43CA-9A5D-25677CF43CD5}" dt="2023-04-10T07:27:25.452" v="843" actId="22"/>
          <ac:picMkLst>
            <pc:docMk/>
            <pc:sldMk cId="3151951835" sldId="397"/>
            <ac:picMk id="5" creationId="{EF230EE8-287E-403A-E144-691C0D4B957F}"/>
          </ac:picMkLst>
        </pc:picChg>
      </pc:sldChg>
      <pc:sldChg chg="addSp add mod">
        <pc:chgData name="IBRAHIM RUPAWALA" userId="16fe9d1623dd648b" providerId="LiveId" clId="{A7E1B4B7-D983-43CA-9A5D-25677CF43CD5}" dt="2023-04-14T04:09:00.621" v="1989" actId="22"/>
        <pc:sldMkLst>
          <pc:docMk/>
          <pc:sldMk cId="2803567773" sldId="398"/>
        </pc:sldMkLst>
        <pc:picChg chg="add">
          <ac:chgData name="IBRAHIM RUPAWALA" userId="16fe9d1623dd648b" providerId="LiveId" clId="{A7E1B4B7-D983-43CA-9A5D-25677CF43CD5}" dt="2023-04-14T04:09:00.621" v="1989" actId="22"/>
          <ac:picMkLst>
            <pc:docMk/>
            <pc:sldMk cId="2803567773" sldId="398"/>
            <ac:picMk id="3" creationId="{B32C7FC4-BA7F-8CDD-5E6A-2F0E00345E73}"/>
          </ac:picMkLst>
        </pc:picChg>
      </pc:sldChg>
      <pc:sldChg chg="addSp add mod">
        <pc:chgData name="IBRAHIM RUPAWALA" userId="16fe9d1623dd648b" providerId="LiveId" clId="{A7E1B4B7-D983-43CA-9A5D-25677CF43CD5}" dt="2023-04-14T04:09:57.283" v="1990" actId="22"/>
        <pc:sldMkLst>
          <pc:docMk/>
          <pc:sldMk cId="1706867035" sldId="399"/>
        </pc:sldMkLst>
        <pc:picChg chg="add">
          <ac:chgData name="IBRAHIM RUPAWALA" userId="16fe9d1623dd648b" providerId="LiveId" clId="{A7E1B4B7-D983-43CA-9A5D-25677CF43CD5}" dt="2023-04-14T04:09:57.283" v="1990" actId="22"/>
          <ac:picMkLst>
            <pc:docMk/>
            <pc:sldMk cId="1706867035" sldId="399"/>
            <ac:picMk id="3" creationId="{209D856A-463F-994D-76B2-39440A1737CB}"/>
          </ac:picMkLst>
        </pc:picChg>
      </pc:sldChg>
      <pc:sldChg chg="addSp delSp add mod">
        <pc:chgData name="IBRAHIM RUPAWALA" userId="16fe9d1623dd648b" providerId="LiveId" clId="{A7E1B4B7-D983-43CA-9A5D-25677CF43CD5}" dt="2023-04-14T04:10:21.314" v="1993" actId="22"/>
        <pc:sldMkLst>
          <pc:docMk/>
          <pc:sldMk cId="3046406476" sldId="400"/>
        </pc:sldMkLst>
        <pc:picChg chg="add del">
          <ac:chgData name="IBRAHIM RUPAWALA" userId="16fe9d1623dd648b" providerId="LiveId" clId="{A7E1B4B7-D983-43CA-9A5D-25677CF43CD5}" dt="2023-04-14T04:10:19.531" v="1992" actId="22"/>
          <ac:picMkLst>
            <pc:docMk/>
            <pc:sldMk cId="3046406476" sldId="400"/>
            <ac:picMk id="3" creationId="{D2887DDC-955E-B5CB-045C-1793C069A615}"/>
          </ac:picMkLst>
        </pc:picChg>
        <pc:picChg chg="add">
          <ac:chgData name="IBRAHIM RUPAWALA" userId="16fe9d1623dd648b" providerId="LiveId" clId="{A7E1B4B7-D983-43CA-9A5D-25677CF43CD5}" dt="2023-04-14T04:10:21.314" v="1993" actId="22"/>
          <ac:picMkLst>
            <pc:docMk/>
            <pc:sldMk cId="3046406476" sldId="400"/>
            <ac:picMk id="5" creationId="{98E46C77-8385-F53E-0141-5B7041F115B8}"/>
          </ac:picMkLst>
        </pc:picChg>
      </pc:sldChg>
      <pc:sldChg chg="addSp delSp modSp add mod">
        <pc:chgData name="IBRAHIM RUPAWALA" userId="16fe9d1623dd648b" providerId="LiveId" clId="{A7E1B4B7-D983-43CA-9A5D-25677CF43CD5}" dt="2023-04-14T04:10:44.494" v="1998" actId="1076"/>
        <pc:sldMkLst>
          <pc:docMk/>
          <pc:sldMk cId="1506327775" sldId="401"/>
        </pc:sldMkLst>
        <pc:picChg chg="add del">
          <ac:chgData name="IBRAHIM RUPAWALA" userId="16fe9d1623dd648b" providerId="LiveId" clId="{A7E1B4B7-D983-43CA-9A5D-25677CF43CD5}" dt="2023-04-14T04:10:42.338" v="1997" actId="478"/>
          <ac:picMkLst>
            <pc:docMk/>
            <pc:sldMk cId="1506327775" sldId="401"/>
            <ac:picMk id="3" creationId="{36E0C169-A760-D8BD-FAA7-FFC8F02659F5}"/>
          </ac:picMkLst>
        </pc:picChg>
        <pc:picChg chg="add mod">
          <ac:chgData name="IBRAHIM RUPAWALA" userId="16fe9d1623dd648b" providerId="LiveId" clId="{A7E1B4B7-D983-43CA-9A5D-25677CF43CD5}" dt="2023-04-14T04:10:44.494" v="1998" actId="1076"/>
          <ac:picMkLst>
            <pc:docMk/>
            <pc:sldMk cId="1506327775" sldId="401"/>
            <ac:picMk id="5" creationId="{61365E5E-B376-9AA2-7FA6-61EECF7D6384}"/>
          </ac:picMkLst>
        </pc:picChg>
      </pc:sldChg>
      <pc:sldChg chg="addSp delSp add mod">
        <pc:chgData name="IBRAHIM RUPAWALA" userId="16fe9d1623dd648b" providerId="LiveId" clId="{A7E1B4B7-D983-43CA-9A5D-25677CF43CD5}" dt="2023-04-14T04:11:31.445" v="2001" actId="22"/>
        <pc:sldMkLst>
          <pc:docMk/>
          <pc:sldMk cId="1569554153" sldId="402"/>
        </pc:sldMkLst>
        <pc:picChg chg="add del">
          <ac:chgData name="IBRAHIM RUPAWALA" userId="16fe9d1623dd648b" providerId="LiveId" clId="{A7E1B4B7-D983-43CA-9A5D-25677CF43CD5}" dt="2023-04-14T04:11:30.866" v="2000" actId="22"/>
          <ac:picMkLst>
            <pc:docMk/>
            <pc:sldMk cId="1569554153" sldId="402"/>
            <ac:picMk id="3" creationId="{D0F64C4F-81C8-0B91-B8B0-FD758FAA0756}"/>
          </ac:picMkLst>
        </pc:picChg>
        <pc:picChg chg="add">
          <ac:chgData name="IBRAHIM RUPAWALA" userId="16fe9d1623dd648b" providerId="LiveId" clId="{A7E1B4B7-D983-43CA-9A5D-25677CF43CD5}" dt="2023-04-14T04:11:31.445" v="2001" actId="22"/>
          <ac:picMkLst>
            <pc:docMk/>
            <pc:sldMk cId="1569554153" sldId="402"/>
            <ac:picMk id="5" creationId="{FC04085A-9337-D270-3B7B-F9F57097B348}"/>
          </ac:picMkLst>
        </pc:picChg>
      </pc:sldChg>
      <pc:sldChg chg="addSp delSp add mod">
        <pc:chgData name="IBRAHIM RUPAWALA" userId="16fe9d1623dd648b" providerId="LiveId" clId="{A7E1B4B7-D983-43CA-9A5D-25677CF43CD5}" dt="2023-04-14T04:11:46.168" v="2004" actId="22"/>
        <pc:sldMkLst>
          <pc:docMk/>
          <pc:sldMk cId="3932113882" sldId="403"/>
        </pc:sldMkLst>
        <pc:picChg chg="add del">
          <ac:chgData name="IBRAHIM RUPAWALA" userId="16fe9d1623dd648b" providerId="LiveId" clId="{A7E1B4B7-D983-43CA-9A5D-25677CF43CD5}" dt="2023-04-14T04:11:45.577" v="2003" actId="22"/>
          <ac:picMkLst>
            <pc:docMk/>
            <pc:sldMk cId="3932113882" sldId="403"/>
            <ac:picMk id="3" creationId="{0DD10BD5-416D-0523-DEAE-A49BE9E69601}"/>
          </ac:picMkLst>
        </pc:picChg>
        <pc:picChg chg="add">
          <ac:chgData name="IBRAHIM RUPAWALA" userId="16fe9d1623dd648b" providerId="LiveId" clId="{A7E1B4B7-D983-43CA-9A5D-25677CF43CD5}" dt="2023-04-14T04:11:46.168" v="2004" actId="22"/>
          <ac:picMkLst>
            <pc:docMk/>
            <pc:sldMk cId="3932113882" sldId="403"/>
            <ac:picMk id="5" creationId="{BA4D8EB8-A6EC-08E3-7DDD-61F96ED430B3}"/>
          </ac:picMkLst>
        </pc:picChg>
      </pc:sldChg>
      <pc:sldChg chg="addSp delSp add mod">
        <pc:chgData name="IBRAHIM RUPAWALA" userId="16fe9d1623dd648b" providerId="LiveId" clId="{A7E1B4B7-D983-43CA-9A5D-25677CF43CD5}" dt="2023-04-14T04:12:03.228" v="2007" actId="22"/>
        <pc:sldMkLst>
          <pc:docMk/>
          <pc:sldMk cId="1788100496" sldId="404"/>
        </pc:sldMkLst>
        <pc:picChg chg="add del">
          <ac:chgData name="IBRAHIM RUPAWALA" userId="16fe9d1623dd648b" providerId="LiveId" clId="{A7E1B4B7-D983-43CA-9A5D-25677CF43CD5}" dt="2023-04-14T04:12:02.474" v="2006" actId="22"/>
          <ac:picMkLst>
            <pc:docMk/>
            <pc:sldMk cId="1788100496" sldId="404"/>
            <ac:picMk id="3" creationId="{6B50A2C9-2C27-3879-A563-896E5E7357DD}"/>
          </ac:picMkLst>
        </pc:picChg>
        <pc:picChg chg="add">
          <ac:chgData name="IBRAHIM RUPAWALA" userId="16fe9d1623dd648b" providerId="LiveId" clId="{A7E1B4B7-D983-43CA-9A5D-25677CF43CD5}" dt="2023-04-14T04:12:03.228" v="2007" actId="22"/>
          <ac:picMkLst>
            <pc:docMk/>
            <pc:sldMk cId="1788100496" sldId="404"/>
            <ac:picMk id="5" creationId="{1D384C48-D44E-2405-8C64-7E9CA951B458}"/>
          </ac:picMkLst>
        </pc:picChg>
      </pc:sldChg>
      <pc:sldChg chg="addSp add mod">
        <pc:chgData name="IBRAHIM RUPAWALA" userId="16fe9d1623dd648b" providerId="LiveId" clId="{A7E1B4B7-D983-43CA-9A5D-25677CF43CD5}" dt="2023-04-14T04:12:56.281" v="2008" actId="22"/>
        <pc:sldMkLst>
          <pc:docMk/>
          <pc:sldMk cId="1377768142" sldId="405"/>
        </pc:sldMkLst>
        <pc:picChg chg="add">
          <ac:chgData name="IBRAHIM RUPAWALA" userId="16fe9d1623dd648b" providerId="LiveId" clId="{A7E1B4B7-D983-43CA-9A5D-25677CF43CD5}" dt="2023-04-14T04:12:56.281" v="2008" actId="22"/>
          <ac:picMkLst>
            <pc:docMk/>
            <pc:sldMk cId="1377768142" sldId="405"/>
            <ac:picMk id="3" creationId="{22B71B81-E53C-FBB9-E0D2-DF29A6719917}"/>
          </ac:picMkLst>
        </pc:picChg>
      </pc:sldChg>
      <pc:sldChg chg="addSp add mod">
        <pc:chgData name="IBRAHIM RUPAWALA" userId="16fe9d1623dd648b" providerId="LiveId" clId="{A7E1B4B7-D983-43CA-9A5D-25677CF43CD5}" dt="2023-04-14T04:13:19.715" v="2009" actId="22"/>
        <pc:sldMkLst>
          <pc:docMk/>
          <pc:sldMk cId="330446802" sldId="406"/>
        </pc:sldMkLst>
        <pc:picChg chg="add">
          <ac:chgData name="IBRAHIM RUPAWALA" userId="16fe9d1623dd648b" providerId="LiveId" clId="{A7E1B4B7-D983-43CA-9A5D-25677CF43CD5}" dt="2023-04-14T04:13:19.715" v="2009" actId="22"/>
          <ac:picMkLst>
            <pc:docMk/>
            <pc:sldMk cId="330446802" sldId="406"/>
            <ac:picMk id="3" creationId="{97597220-1450-495F-FB8B-40383DB3A2DD}"/>
          </ac:picMkLst>
        </pc:picChg>
      </pc:sldChg>
      <pc:sldChg chg="addSp delSp add mod">
        <pc:chgData name="IBRAHIM RUPAWALA" userId="16fe9d1623dd648b" providerId="LiveId" clId="{A7E1B4B7-D983-43CA-9A5D-25677CF43CD5}" dt="2023-04-14T04:14:13.722" v="2012" actId="22"/>
        <pc:sldMkLst>
          <pc:docMk/>
          <pc:sldMk cId="2193921117" sldId="407"/>
        </pc:sldMkLst>
        <pc:picChg chg="add del">
          <ac:chgData name="IBRAHIM RUPAWALA" userId="16fe9d1623dd648b" providerId="LiveId" clId="{A7E1B4B7-D983-43CA-9A5D-25677CF43CD5}" dt="2023-04-14T04:14:12.993" v="2011" actId="22"/>
          <ac:picMkLst>
            <pc:docMk/>
            <pc:sldMk cId="2193921117" sldId="407"/>
            <ac:picMk id="3" creationId="{D03EC5C3-7888-48B6-2932-68D133A8AD5F}"/>
          </ac:picMkLst>
        </pc:picChg>
        <pc:picChg chg="add">
          <ac:chgData name="IBRAHIM RUPAWALA" userId="16fe9d1623dd648b" providerId="LiveId" clId="{A7E1B4B7-D983-43CA-9A5D-25677CF43CD5}" dt="2023-04-14T04:14:13.722" v="2012" actId="22"/>
          <ac:picMkLst>
            <pc:docMk/>
            <pc:sldMk cId="2193921117" sldId="407"/>
            <ac:picMk id="5" creationId="{AD51DA93-AB2E-AAB9-D6B1-12128DFB2268}"/>
          </ac:picMkLst>
        </pc:picChg>
      </pc:sldChg>
      <pc:sldChg chg="addSp delSp add mod">
        <pc:chgData name="IBRAHIM RUPAWALA" userId="16fe9d1623dd648b" providerId="LiveId" clId="{A7E1B4B7-D983-43CA-9A5D-25677CF43CD5}" dt="2023-04-14T04:14:26.816" v="2015" actId="22"/>
        <pc:sldMkLst>
          <pc:docMk/>
          <pc:sldMk cId="139975094" sldId="408"/>
        </pc:sldMkLst>
        <pc:picChg chg="add del">
          <ac:chgData name="IBRAHIM RUPAWALA" userId="16fe9d1623dd648b" providerId="LiveId" clId="{A7E1B4B7-D983-43CA-9A5D-25677CF43CD5}" dt="2023-04-14T04:14:26.161" v="2014" actId="22"/>
          <ac:picMkLst>
            <pc:docMk/>
            <pc:sldMk cId="139975094" sldId="408"/>
            <ac:picMk id="3" creationId="{68BBA195-1917-A4C1-104E-B20F5D9C8B75}"/>
          </ac:picMkLst>
        </pc:picChg>
        <pc:picChg chg="add">
          <ac:chgData name="IBRAHIM RUPAWALA" userId="16fe9d1623dd648b" providerId="LiveId" clId="{A7E1B4B7-D983-43CA-9A5D-25677CF43CD5}" dt="2023-04-14T04:14:26.816" v="2015" actId="22"/>
          <ac:picMkLst>
            <pc:docMk/>
            <pc:sldMk cId="139975094" sldId="408"/>
            <ac:picMk id="5" creationId="{5CDB9B49-8228-C54B-2483-E0775AA19717}"/>
          </ac:picMkLst>
        </pc:picChg>
      </pc:sldChg>
      <pc:sldChg chg="addSp delSp add mod">
        <pc:chgData name="IBRAHIM RUPAWALA" userId="16fe9d1623dd648b" providerId="LiveId" clId="{A7E1B4B7-D983-43CA-9A5D-25677CF43CD5}" dt="2023-04-14T04:14:39.040" v="2018" actId="22"/>
        <pc:sldMkLst>
          <pc:docMk/>
          <pc:sldMk cId="3584517733" sldId="409"/>
        </pc:sldMkLst>
        <pc:picChg chg="add del">
          <ac:chgData name="IBRAHIM RUPAWALA" userId="16fe9d1623dd648b" providerId="LiveId" clId="{A7E1B4B7-D983-43CA-9A5D-25677CF43CD5}" dt="2023-04-14T04:14:38.396" v="2017" actId="22"/>
          <ac:picMkLst>
            <pc:docMk/>
            <pc:sldMk cId="3584517733" sldId="409"/>
            <ac:picMk id="3" creationId="{83C6D78A-1F88-4365-7853-B5C74B8A4286}"/>
          </ac:picMkLst>
        </pc:picChg>
        <pc:picChg chg="add">
          <ac:chgData name="IBRAHIM RUPAWALA" userId="16fe9d1623dd648b" providerId="LiveId" clId="{A7E1B4B7-D983-43CA-9A5D-25677CF43CD5}" dt="2023-04-14T04:14:39.040" v="2018" actId="22"/>
          <ac:picMkLst>
            <pc:docMk/>
            <pc:sldMk cId="3584517733" sldId="409"/>
            <ac:picMk id="5" creationId="{3595C800-649A-7BF3-ADCD-DF1514FB4869}"/>
          </ac:picMkLst>
        </pc:picChg>
      </pc:sldChg>
      <pc:sldChg chg="addSp delSp add mod">
        <pc:chgData name="IBRAHIM RUPAWALA" userId="16fe9d1623dd648b" providerId="LiveId" clId="{A7E1B4B7-D983-43CA-9A5D-25677CF43CD5}" dt="2023-04-14T04:14:51.720" v="2021" actId="22"/>
        <pc:sldMkLst>
          <pc:docMk/>
          <pc:sldMk cId="3989061355" sldId="410"/>
        </pc:sldMkLst>
        <pc:picChg chg="add del">
          <ac:chgData name="IBRAHIM RUPAWALA" userId="16fe9d1623dd648b" providerId="LiveId" clId="{A7E1B4B7-D983-43CA-9A5D-25677CF43CD5}" dt="2023-04-14T04:14:51.410" v="2020" actId="22"/>
          <ac:picMkLst>
            <pc:docMk/>
            <pc:sldMk cId="3989061355" sldId="410"/>
            <ac:picMk id="3" creationId="{C61E4B7B-5D03-E256-18B3-615FF4EACFE9}"/>
          </ac:picMkLst>
        </pc:picChg>
        <pc:picChg chg="add">
          <ac:chgData name="IBRAHIM RUPAWALA" userId="16fe9d1623dd648b" providerId="LiveId" clId="{A7E1B4B7-D983-43CA-9A5D-25677CF43CD5}" dt="2023-04-14T04:14:51.720" v="2021" actId="22"/>
          <ac:picMkLst>
            <pc:docMk/>
            <pc:sldMk cId="3989061355" sldId="410"/>
            <ac:picMk id="5" creationId="{A71AF633-6FBF-B88D-CECF-A35CF8B00F23}"/>
          </ac:picMkLst>
        </pc:picChg>
      </pc:sldChg>
      <pc:sldChg chg="addSp delSp add mod">
        <pc:chgData name="IBRAHIM RUPAWALA" userId="16fe9d1623dd648b" providerId="LiveId" clId="{A7E1B4B7-D983-43CA-9A5D-25677CF43CD5}" dt="2023-04-14T04:15:13.197" v="2024" actId="22"/>
        <pc:sldMkLst>
          <pc:docMk/>
          <pc:sldMk cId="3108886357" sldId="411"/>
        </pc:sldMkLst>
        <pc:picChg chg="add del">
          <ac:chgData name="IBRAHIM RUPAWALA" userId="16fe9d1623dd648b" providerId="LiveId" clId="{A7E1B4B7-D983-43CA-9A5D-25677CF43CD5}" dt="2023-04-14T04:15:12.540" v="2023" actId="22"/>
          <ac:picMkLst>
            <pc:docMk/>
            <pc:sldMk cId="3108886357" sldId="411"/>
            <ac:picMk id="3" creationId="{73DE20EA-D391-A73E-B5C8-7C0E1E48A9F3}"/>
          </ac:picMkLst>
        </pc:picChg>
        <pc:picChg chg="add">
          <ac:chgData name="IBRAHIM RUPAWALA" userId="16fe9d1623dd648b" providerId="LiveId" clId="{A7E1B4B7-D983-43CA-9A5D-25677CF43CD5}" dt="2023-04-14T04:15:13.197" v="2024" actId="22"/>
          <ac:picMkLst>
            <pc:docMk/>
            <pc:sldMk cId="3108886357" sldId="411"/>
            <ac:picMk id="5" creationId="{A68A3876-B9D6-1A93-E3CD-0AC2DDBFEA85}"/>
          </ac:picMkLst>
        </pc:picChg>
      </pc:sldChg>
      <pc:sldChg chg="addSp add mod">
        <pc:chgData name="IBRAHIM RUPAWALA" userId="16fe9d1623dd648b" providerId="LiveId" clId="{A7E1B4B7-D983-43CA-9A5D-25677CF43CD5}" dt="2023-04-14T04:15:50.893" v="2028" actId="22"/>
        <pc:sldMkLst>
          <pc:docMk/>
          <pc:sldMk cId="1936289627" sldId="412"/>
        </pc:sldMkLst>
        <pc:picChg chg="add">
          <ac:chgData name="IBRAHIM RUPAWALA" userId="16fe9d1623dd648b" providerId="LiveId" clId="{A7E1B4B7-D983-43CA-9A5D-25677CF43CD5}" dt="2023-04-14T04:15:50.893" v="2028" actId="22"/>
          <ac:picMkLst>
            <pc:docMk/>
            <pc:sldMk cId="1936289627" sldId="412"/>
            <ac:picMk id="3" creationId="{68D75B31-C7F8-A3DF-D841-A2CD779A621A}"/>
          </ac:picMkLst>
        </pc:picChg>
      </pc:sldChg>
      <pc:sldChg chg="addSp delSp add mod">
        <pc:chgData name="IBRAHIM RUPAWALA" userId="16fe9d1623dd648b" providerId="LiveId" clId="{A7E1B4B7-D983-43CA-9A5D-25677CF43CD5}" dt="2023-04-14T04:16:05.190" v="2031" actId="22"/>
        <pc:sldMkLst>
          <pc:docMk/>
          <pc:sldMk cId="1377876968" sldId="413"/>
        </pc:sldMkLst>
        <pc:picChg chg="add del">
          <ac:chgData name="IBRAHIM RUPAWALA" userId="16fe9d1623dd648b" providerId="LiveId" clId="{A7E1B4B7-D983-43CA-9A5D-25677CF43CD5}" dt="2023-04-14T04:16:04.820" v="2030" actId="22"/>
          <ac:picMkLst>
            <pc:docMk/>
            <pc:sldMk cId="1377876968" sldId="413"/>
            <ac:picMk id="3" creationId="{2E671196-0B2C-D15A-3CB1-21C839EE5065}"/>
          </ac:picMkLst>
        </pc:picChg>
        <pc:picChg chg="add">
          <ac:chgData name="IBRAHIM RUPAWALA" userId="16fe9d1623dd648b" providerId="LiveId" clId="{A7E1B4B7-D983-43CA-9A5D-25677CF43CD5}" dt="2023-04-14T04:16:05.190" v="2031" actId="22"/>
          <ac:picMkLst>
            <pc:docMk/>
            <pc:sldMk cId="1377876968" sldId="413"/>
            <ac:picMk id="5" creationId="{43597E93-98A0-FE33-9F6C-82D21B1F6789}"/>
          </ac:picMkLst>
        </pc:picChg>
      </pc:sldChg>
      <pc:sldChg chg="addSp delSp add mod">
        <pc:chgData name="IBRAHIM RUPAWALA" userId="16fe9d1623dd648b" providerId="LiveId" clId="{A7E1B4B7-D983-43CA-9A5D-25677CF43CD5}" dt="2023-04-14T04:16:18.894" v="2034" actId="22"/>
        <pc:sldMkLst>
          <pc:docMk/>
          <pc:sldMk cId="1552078376" sldId="414"/>
        </pc:sldMkLst>
        <pc:picChg chg="add del">
          <ac:chgData name="IBRAHIM RUPAWALA" userId="16fe9d1623dd648b" providerId="LiveId" clId="{A7E1B4B7-D983-43CA-9A5D-25677CF43CD5}" dt="2023-04-14T04:16:18.563" v="2033" actId="22"/>
          <ac:picMkLst>
            <pc:docMk/>
            <pc:sldMk cId="1552078376" sldId="414"/>
            <ac:picMk id="3" creationId="{B572E91A-066F-7BD3-8C9E-4A65A014C33E}"/>
          </ac:picMkLst>
        </pc:picChg>
        <pc:picChg chg="add">
          <ac:chgData name="IBRAHIM RUPAWALA" userId="16fe9d1623dd648b" providerId="LiveId" clId="{A7E1B4B7-D983-43CA-9A5D-25677CF43CD5}" dt="2023-04-14T04:16:18.894" v="2034" actId="22"/>
          <ac:picMkLst>
            <pc:docMk/>
            <pc:sldMk cId="1552078376" sldId="414"/>
            <ac:picMk id="5" creationId="{6A45FF62-4417-6602-4721-9865BDB0E42F}"/>
          </ac:picMkLst>
        </pc:picChg>
      </pc:sldChg>
      <pc:sldChg chg="addSp delSp add mod">
        <pc:chgData name="IBRAHIM RUPAWALA" userId="16fe9d1623dd648b" providerId="LiveId" clId="{A7E1B4B7-D983-43CA-9A5D-25677CF43CD5}" dt="2023-04-14T04:16:34.288" v="2037" actId="22"/>
        <pc:sldMkLst>
          <pc:docMk/>
          <pc:sldMk cId="3030484117" sldId="415"/>
        </pc:sldMkLst>
        <pc:picChg chg="add del">
          <ac:chgData name="IBRAHIM RUPAWALA" userId="16fe9d1623dd648b" providerId="LiveId" clId="{A7E1B4B7-D983-43CA-9A5D-25677CF43CD5}" dt="2023-04-14T04:16:33.594" v="2036" actId="22"/>
          <ac:picMkLst>
            <pc:docMk/>
            <pc:sldMk cId="3030484117" sldId="415"/>
            <ac:picMk id="3" creationId="{5B912CB0-9909-8E4F-04AF-5C562FBBB107}"/>
          </ac:picMkLst>
        </pc:picChg>
        <pc:picChg chg="add">
          <ac:chgData name="IBRAHIM RUPAWALA" userId="16fe9d1623dd648b" providerId="LiveId" clId="{A7E1B4B7-D983-43CA-9A5D-25677CF43CD5}" dt="2023-04-14T04:16:34.288" v="2037" actId="22"/>
          <ac:picMkLst>
            <pc:docMk/>
            <pc:sldMk cId="3030484117" sldId="415"/>
            <ac:picMk id="5" creationId="{1C1E7836-DE99-C609-4181-70FBE1A8A028}"/>
          </ac:picMkLst>
        </pc:picChg>
      </pc:sldChg>
      <pc:sldChg chg="addSp delSp add mod">
        <pc:chgData name="IBRAHIM RUPAWALA" userId="16fe9d1623dd648b" providerId="LiveId" clId="{A7E1B4B7-D983-43CA-9A5D-25677CF43CD5}" dt="2023-04-14T04:16:58.413" v="2040" actId="22"/>
        <pc:sldMkLst>
          <pc:docMk/>
          <pc:sldMk cId="3335711242" sldId="416"/>
        </pc:sldMkLst>
        <pc:picChg chg="add del">
          <ac:chgData name="IBRAHIM RUPAWALA" userId="16fe9d1623dd648b" providerId="LiveId" clId="{A7E1B4B7-D983-43CA-9A5D-25677CF43CD5}" dt="2023-04-14T04:16:57.841" v="2039" actId="22"/>
          <ac:picMkLst>
            <pc:docMk/>
            <pc:sldMk cId="3335711242" sldId="416"/>
            <ac:picMk id="3" creationId="{0ABF421A-97E2-3E4C-F67B-ED8C3F85CFFA}"/>
          </ac:picMkLst>
        </pc:picChg>
        <pc:picChg chg="add">
          <ac:chgData name="IBRAHIM RUPAWALA" userId="16fe9d1623dd648b" providerId="LiveId" clId="{A7E1B4B7-D983-43CA-9A5D-25677CF43CD5}" dt="2023-04-14T04:16:58.413" v="2040" actId="22"/>
          <ac:picMkLst>
            <pc:docMk/>
            <pc:sldMk cId="3335711242" sldId="416"/>
            <ac:picMk id="5" creationId="{F55C93D8-8435-A64C-9BB6-3A20CB1B1873}"/>
          </ac:picMkLst>
        </pc:picChg>
      </pc:sldChg>
      <pc:sldChg chg="addSp modSp add mod">
        <pc:chgData name="IBRAHIM RUPAWALA" userId="16fe9d1623dd648b" providerId="LiveId" clId="{A7E1B4B7-D983-43CA-9A5D-25677CF43CD5}" dt="2023-04-14T08:39:56.280" v="2326" actId="207"/>
        <pc:sldMkLst>
          <pc:docMk/>
          <pc:sldMk cId="1778181740" sldId="417"/>
        </pc:sldMkLst>
        <pc:spChg chg="add mod">
          <ac:chgData name="IBRAHIM RUPAWALA" userId="16fe9d1623dd648b" providerId="LiveId" clId="{A7E1B4B7-D983-43CA-9A5D-25677CF43CD5}" dt="2023-04-14T08:39:56.280" v="2326" actId="207"/>
          <ac:spMkLst>
            <pc:docMk/>
            <pc:sldMk cId="1778181740" sldId="417"/>
            <ac:spMk id="4" creationId="{EDB2ABA1-8787-4ACC-B9A3-B1A42E1D1F9A}"/>
          </ac:spMkLst>
        </pc:spChg>
        <pc:picChg chg="add">
          <ac:chgData name="IBRAHIM RUPAWALA" userId="16fe9d1623dd648b" providerId="LiveId" clId="{A7E1B4B7-D983-43CA-9A5D-25677CF43CD5}" dt="2023-04-14T04:17:07.691" v="2041" actId="22"/>
          <ac:picMkLst>
            <pc:docMk/>
            <pc:sldMk cId="1778181740" sldId="417"/>
            <ac:picMk id="3" creationId="{A00E2B32-0B7D-D15B-22FB-03ABF6CDABBB}"/>
          </ac:picMkLst>
        </pc:picChg>
      </pc:sldChg>
      <pc:sldChg chg="addSp add mod">
        <pc:chgData name="IBRAHIM RUPAWALA" userId="16fe9d1623dd648b" providerId="LiveId" clId="{A7E1B4B7-D983-43CA-9A5D-25677CF43CD5}" dt="2023-04-14T04:17:31.134" v="2042" actId="22"/>
        <pc:sldMkLst>
          <pc:docMk/>
          <pc:sldMk cId="4273113631" sldId="418"/>
        </pc:sldMkLst>
        <pc:picChg chg="add">
          <ac:chgData name="IBRAHIM RUPAWALA" userId="16fe9d1623dd648b" providerId="LiveId" clId="{A7E1B4B7-D983-43CA-9A5D-25677CF43CD5}" dt="2023-04-14T04:17:31.134" v="2042" actId="22"/>
          <ac:picMkLst>
            <pc:docMk/>
            <pc:sldMk cId="4273113631" sldId="418"/>
            <ac:picMk id="3" creationId="{A39C6A8A-BE05-2739-9AC2-1649B3A8A5A9}"/>
          </ac:picMkLst>
        </pc:picChg>
      </pc:sldChg>
      <pc:sldChg chg="addSp delSp add mod">
        <pc:chgData name="IBRAHIM RUPAWALA" userId="16fe9d1623dd648b" providerId="LiveId" clId="{A7E1B4B7-D983-43CA-9A5D-25677CF43CD5}" dt="2023-04-14T04:21:23.287" v="2045" actId="22"/>
        <pc:sldMkLst>
          <pc:docMk/>
          <pc:sldMk cId="2029421203" sldId="419"/>
        </pc:sldMkLst>
        <pc:picChg chg="add del">
          <ac:chgData name="IBRAHIM RUPAWALA" userId="16fe9d1623dd648b" providerId="LiveId" clId="{A7E1B4B7-D983-43CA-9A5D-25677CF43CD5}" dt="2023-04-14T04:21:22.497" v="2044" actId="22"/>
          <ac:picMkLst>
            <pc:docMk/>
            <pc:sldMk cId="2029421203" sldId="419"/>
            <ac:picMk id="3" creationId="{261F3D0E-8800-0298-0C7B-76783B7B50C2}"/>
          </ac:picMkLst>
        </pc:picChg>
        <pc:picChg chg="add">
          <ac:chgData name="IBRAHIM RUPAWALA" userId="16fe9d1623dd648b" providerId="LiveId" clId="{A7E1B4B7-D983-43CA-9A5D-25677CF43CD5}" dt="2023-04-14T04:21:23.287" v="2045" actId="22"/>
          <ac:picMkLst>
            <pc:docMk/>
            <pc:sldMk cId="2029421203" sldId="419"/>
            <ac:picMk id="5" creationId="{2ED29EE7-4E97-2CDA-6CD8-3CFC1F0DE088}"/>
          </ac:picMkLst>
        </pc:picChg>
      </pc:sldChg>
      <pc:sldChg chg="addSp delSp add mod">
        <pc:chgData name="IBRAHIM RUPAWALA" userId="16fe9d1623dd648b" providerId="LiveId" clId="{A7E1B4B7-D983-43CA-9A5D-25677CF43CD5}" dt="2023-04-14T04:21:39.257" v="2048" actId="22"/>
        <pc:sldMkLst>
          <pc:docMk/>
          <pc:sldMk cId="3616328870" sldId="420"/>
        </pc:sldMkLst>
        <pc:picChg chg="add del">
          <ac:chgData name="IBRAHIM RUPAWALA" userId="16fe9d1623dd648b" providerId="LiveId" clId="{A7E1B4B7-D983-43CA-9A5D-25677CF43CD5}" dt="2023-04-14T04:21:38.570" v="2047" actId="22"/>
          <ac:picMkLst>
            <pc:docMk/>
            <pc:sldMk cId="3616328870" sldId="420"/>
            <ac:picMk id="3" creationId="{0CE30380-7037-7463-EAC4-3A37671F63FA}"/>
          </ac:picMkLst>
        </pc:picChg>
        <pc:picChg chg="add">
          <ac:chgData name="IBRAHIM RUPAWALA" userId="16fe9d1623dd648b" providerId="LiveId" clId="{A7E1B4B7-D983-43CA-9A5D-25677CF43CD5}" dt="2023-04-14T04:21:39.257" v="2048" actId="22"/>
          <ac:picMkLst>
            <pc:docMk/>
            <pc:sldMk cId="3616328870" sldId="420"/>
            <ac:picMk id="5" creationId="{FF5EE469-2A4D-2751-510F-5AB858283166}"/>
          </ac:picMkLst>
        </pc:picChg>
      </pc:sldChg>
      <pc:sldChg chg="addSp delSp modSp add mod">
        <pc:chgData name="IBRAHIM RUPAWALA" userId="16fe9d1623dd648b" providerId="LiveId" clId="{A7E1B4B7-D983-43CA-9A5D-25677CF43CD5}" dt="2023-04-14T08:41:38.740" v="2497" actId="113"/>
        <pc:sldMkLst>
          <pc:docMk/>
          <pc:sldMk cId="427924883" sldId="421"/>
        </pc:sldMkLst>
        <pc:spChg chg="add mod">
          <ac:chgData name="IBRAHIM RUPAWALA" userId="16fe9d1623dd648b" providerId="LiveId" clId="{A7E1B4B7-D983-43CA-9A5D-25677CF43CD5}" dt="2023-04-14T08:41:38.740" v="2497" actId="113"/>
          <ac:spMkLst>
            <pc:docMk/>
            <pc:sldMk cId="427924883" sldId="421"/>
            <ac:spMk id="6" creationId="{82C15B0B-D214-84E8-90D5-099BD7BBD58C}"/>
          </ac:spMkLst>
        </pc:spChg>
        <pc:picChg chg="add del">
          <ac:chgData name="IBRAHIM RUPAWALA" userId="16fe9d1623dd648b" providerId="LiveId" clId="{A7E1B4B7-D983-43CA-9A5D-25677CF43CD5}" dt="2023-04-14T04:22:15.563" v="2050" actId="22"/>
          <ac:picMkLst>
            <pc:docMk/>
            <pc:sldMk cId="427924883" sldId="421"/>
            <ac:picMk id="3" creationId="{E51FEF15-61D9-6C47-F362-707CA6541977}"/>
          </ac:picMkLst>
        </pc:picChg>
        <pc:picChg chg="add mod">
          <ac:chgData name="IBRAHIM RUPAWALA" userId="16fe9d1623dd648b" providerId="LiveId" clId="{A7E1B4B7-D983-43CA-9A5D-25677CF43CD5}" dt="2023-04-14T08:40:48.585" v="2407" actId="1076"/>
          <ac:picMkLst>
            <pc:docMk/>
            <pc:sldMk cId="427924883" sldId="421"/>
            <ac:picMk id="5" creationId="{AC616BD6-C153-5107-32CC-BA214AFE00C8}"/>
          </ac:picMkLst>
        </pc:picChg>
      </pc:sldChg>
      <pc:sldChg chg="addSp delSp add mod">
        <pc:chgData name="IBRAHIM RUPAWALA" userId="16fe9d1623dd648b" providerId="LiveId" clId="{A7E1B4B7-D983-43CA-9A5D-25677CF43CD5}" dt="2023-04-14T04:22:31.151" v="2054" actId="22"/>
        <pc:sldMkLst>
          <pc:docMk/>
          <pc:sldMk cId="1300214093" sldId="422"/>
        </pc:sldMkLst>
        <pc:picChg chg="add del">
          <ac:chgData name="IBRAHIM RUPAWALA" userId="16fe9d1623dd648b" providerId="LiveId" clId="{A7E1B4B7-D983-43CA-9A5D-25677CF43CD5}" dt="2023-04-14T04:22:30.448" v="2053" actId="22"/>
          <ac:picMkLst>
            <pc:docMk/>
            <pc:sldMk cId="1300214093" sldId="422"/>
            <ac:picMk id="3" creationId="{35631D5F-889E-8670-919E-A247CB02A8DC}"/>
          </ac:picMkLst>
        </pc:picChg>
        <pc:picChg chg="add">
          <ac:chgData name="IBRAHIM RUPAWALA" userId="16fe9d1623dd648b" providerId="LiveId" clId="{A7E1B4B7-D983-43CA-9A5D-25677CF43CD5}" dt="2023-04-14T04:22:31.151" v="2054" actId="22"/>
          <ac:picMkLst>
            <pc:docMk/>
            <pc:sldMk cId="1300214093" sldId="422"/>
            <ac:picMk id="5" creationId="{43A327C3-9BB2-47B3-7B62-4EB21239F60B}"/>
          </ac:picMkLst>
        </pc:picChg>
      </pc:sldChg>
      <pc:sldChg chg="addSp add mod">
        <pc:chgData name="IBRAHIM RUPAWALA" userId="16fe9d1623dd648b" providerId="LiveId" clId="{A7E1B4B7-D983-43CA-9A5D-25677CF43CD5}" dt="2023-04-14T04:22:44.386" v="2055" actId="22"/>
        <pc:sldMkLst>
          <pc:docMk/>
          <pc:sldMk cId="2594886431" sldId="423"/>
        </pc:sldMkLst>
        <pc:picChg chg="add">
          <ac:chgData name="IBRAHIM RUPAWALA" userId="16fe9d1623dd648b" providerId="LiveId" clId="{A7E1B4B7-D983-43CA-9A5D-25677CF43CD5}" dt="2023-04-14T04:22:44.386" v="2055" actId="22"/>
          <ac:picMkLst>
            <pc:docMk/>
            <pc:sldMk cId="2594886431" sldId="423"/>
            <ac:picMk id="3" creationId="{A767E117-254F-DC0F-219D-F19B9DA79AB2}"/>
          </ac:picMkLst>
        </pc:picChg>
      </pc:sldChg>
      <pc:sldChg chg="addSp add mod">
        <pc:chgData name="IBRAHIM RUPAWALA" userId="16fe9d1623dd648b" providerId="LiveId" clId="{A7E1B4B7-D983-43CA-9A5D-25677CF43CD5}" dt="2023-04-14T04:22:59.089" v="2056" actId="22"/>
        <pc:sldMkLst>
          <pc:docMk/>
          <pc:sldMk cId="1141598136" sldId="424"/>
        </pc:sldMkLst>
        <pc:picChg chg="add">
          <ac:chgData name="IBRAHIM RUPAWALA" userId="16fe9d1623dd648b" providerId="LiveId" clId="{A7E1B4B7-D983-43CA-9A5D-25677CF43CD5}" dt="2023-04-14T04:22:59.089" v="2056" actId="22"/>
          <ac:picMkLst>
            <pc:docMk/>
            <pc:sldMk cId="1141598136" sldId="424"/>
            <ac:picMk id="3" creationId="{5C8A7C3A-62FE-7B89-B49E-966F90EE245B}"/>
          </ac:picMkLst>
        </pc:picChg>
      </pc:sldChg>
      <pc:sldChg chg="addSp add mod">
        <pc:chgData name="IBRAHIM RUPAWALA" userId="16fe9d1623dd648b" providerId="LiveId" clId="{A7E1B4B7-D983-43CA-9A5D-25677CF43CD5}" dt="2023-04-14T04:23:12.833" v="2057" actId="22"/>
        <pc:sldMkLst>
          <pc:docMk/>
          <pc:sldMk cId="875242863" sldId="425"/>
        </pc:sldMkLst>
        <pc:picChg chg="add">
          <ac:chgData name="IBRAHIM RUPAWALA" userId="16fe9d1623dd648b" providerId="LiveId" clId="{A7E1B4B7-D983-43CA-9A5D-25677CF43CD5}" dt="2023-04-14T04:23:12.833" v="2057" actId="22"/>
          <ac:picMkLst>
            <pc:docMk/>
            <pc:sldMk cId="875242863" sldId="425"/>
            <ac:picMk id="3" creationId="{FA4ED210-BCBB-EEF3-9D79-35BBEBA4F9BF}"/>
          </ac:picMkLst>
        </pc:picChg>
      </pc:sldChg>
      <pc:sldChg chg="addSp delSp add mod">
        <pc:chgData name="IBRAHIM RUPAWALA" userId="16fe9d1623dd648b" providerId="LiveId" clId="{A7E1B4B7-D983-43CA-9A5D-25677CF43CD5}" dt="2023-04-15T06:35:21.501" v="2513" actId="22"/>
        <pc:sldMkLst>
          <pc:docMk/>
          <pc:sldMk cId="4221965782" sldId="426"/>
        </pc:sldMkLst>
        <pc:picChg chg="add del">
          <ac:chgData name="IBRAHIM RUPAWALA" userId="16fe9d1623dd648b" providerId="LiveId" clId="{A7E1B4B7-D983-43CA-9A5D-25677CF43CD5}" dt="2023-04-15T06:35:14.027" v="2499" actId="22"/>
          <ac:picMkLst>
            <pc:docMk/>
            <pc:sldMk cId="4221965782" sldId="426"/>
            <ac:picMk id="3" creationId="{ABD8D267-C3E7-1616-9940-7AC81D5849AD}"/>
          </ac:picMkLst>
        </pc:picChg>
        <pc:picChg chg="add">
          <ac:chgData name="IBRAHIM RUPAWALA" userId="16fe9d1623dd648b" providerId="LiveId" clId="{A7E1B4B7-D983-43CA-9A5D-25677CF43CD5}" dt="2023-04-15T06:35:21.501" v="2513" actId="22"/>
          <ac:picMkLst>
            <pc:docMk/>
            <pc:sldMk cId="4221965782" sldId="426"/>
            <ac:picMk id="5" creationId="{AABC97B2-4409-F5B1-8BFC-B0D43663E0EF}"/>
          </ac:picMkLst>
        </pc:picChg>
      </pc:sldChg>
      <pc:sldChg chg="addSp add mod">
        <pc:chgData name="IBRAHIM RUPAWALA" userId="16fe9d1623dd648b" providerId="LiveId" clId="{A7E1B4B7-D983-43CA-9A5D-25677CF43CD5}" dt="2023-04-15T06:40:10.458" v="2527" actId="22"/>
        <pc:sldMkLst>
          <pc:docMk/>
          <pc:sldMk cId="985855034" sldId="427"/>
        </pc:sldMkLst>
        <pc:picChg chg="add">
          <ac:chgData name="IBRAHIM RUPAWALA" userId="16fe9d1623dd648b" providerId="LiveId" clId="{A7E1B4B7-D983-43CA-9A5D-25677CF43CD5}" dt="2023-04-15T06:40:10.458" v="2527" actId="22"/>
          <ac:picMkLst>
            <pc:docMk/>
            <pc:sldMk cId="985855034" sldId="427"/>
            <ac:picMk id="3" creationId="{C88F9474-7AD8-E57A-146C-0FB3A13F31C2}"/>
          </ac:picMkLst>
        </pc:picChg>
      </pc:sldChg>
      <pc:sldChg chg="addSp modSp add mod">
        <pc:chgData name="IBRAHIM RUPAWALA" userId="16fe9d1623dd648b" providerId="LiveId" clId="{A7E1B4B7-D983-43CA-9A5D-25677CF43CD5}" dt="2023-04-15T20:47:34.564" v="3641" actId="14100"/>
        <pc:sldMkLst>
          <pc:docMk/>
          <pc:sldMk cId="2542806912" sldId="428"/>
        </pc:sldMkLst>
        <pc:picChg chg="add mod">
          <ac:chgData name="IBRAHIM RUPAWALA" userId="16fe9d1623dd648b" providerId="LiveId" clId="{A7E1B4B7-D983-43CA-9A5D-25677CF43CD5}" dt="2023-04-15T20:47:34.564" v="3641" actId="14100"/>
          <ac:picMkLst>
            <pc:docMk/>
            <pc:sldMk cId="2542806912" sldId="428"/>
            <ac:picMk id="3" creationId="{C200EE5B-2561-895E-7A2A-363548C8EFA5}"/>
          </ac:picMkLst>
        </pc:picChg>
        <pc:picChg chg="add mod">
          <ac:chgData name="IBRAHIM RUPAWALA" userId="16fe9d1623dd648b" providerId="LiveId" clId="{A7E1B4B7-D983-43CA-9A5D-25677CF43CD5}" dt="2023-04-15T20:47:28.529" v="3639" actId="1076"/>
          <ac:picMkLst>
            <pc:docMk/>
            <pc:sldMk cId="2542806912" sldId="428"/>
            <ac:picMk id="4" creationId="{C6E853CD-ACEB-48CA-38B2-90A4A7C62845}"/>
          </ac:picMkLst>
        </pc:picChg>
      </pc:sldChg>
      <pc:sldChg chg="addSp add mod">
        <pc:chgData name="IBRAHIM RUPAWALA" userId="16fe9d1623dd648b" providerId="LiveId" clId="{A7E1B4B7-D983-43CA-9A5D-25677CF43CD5}" dt="2023-04-15T06:40:45.081" v="2529" actId="22"/>
        <pc:sldMkLst>
          <pc:docMk/>
          <pc:sldMk cId="2239967164" sldId="429"/>
        </pc:sldMkLst>
        <pc:picChg chg="add">
          <ac:chgData name="IBRAHIM RUPAWALA" userId="16fe9d1623dd648b" providerId="LiveId" clId="{A7E1B4B7-D983-43CA-9A5D-25677CF43CD5}" dt="2023-04-15T06:40:45.081" v="2529" actId="22"/>
          <ac:picMkLst>
            <pc:docMk/>
            <pc:sldMk cId="2239967164" sldId="429"/>
            <ac:picMk id="3" creationId="{04AAA001-BF2A-B0B5-50CB-B78D9BA8DA2A}"/>
          </ac:picMkLst>
        </pc:picChg>
      </pc:sldChg>
      <pc:sldChg chg="addSp add del mod">
        <pc:chgData name="IBRAHIM RUPAWALA" userId="16fe9d1623dd648b" providerId="LiveId" clId="{A7E1B4B7-D983-43CA-9A5D-25677CF43CD5}" dt="2023-04-15T20:49:32.587" v="3647" actId="47"/>
        <pc:sldMkLst>
          <pc:docMk/>
          <pc:sldMk cId="860784377" sldId="430"/>
        </pc:sldMkLst>
        <pc:picChg chg="add">
          <ac:chgData name="IBRAHIM RUPAWALA" userId="16fe9d1623dd648b" providerId="LiveId" clId="{A7E1B4B7-D983-43CA-9A5D-25677CF43CD5}" dt="2023-04-15T06:41:03.282" v="2530" actId="22"/>
          <ac:picMkLst>
            <pc:docMk/>
            <pc:sldMk cId="860784377" sldId="430"/>
            <ac:picMk id="3" creationId="{6B75ADC7-EC16-DA53-3ED3-5E25AA8FBF6C}"/>
          </ac:picMkLst>
        </pc:picChg>
      </pc:sldChg>
      <pc:sldChg chg="addSp add mod">
        <pc:chgData name="IBRAHIM RUPAWALA" userId="16fe9d1623dd648b" providerId="LiveId" clId="{A7E1B4B7-D983-43CA-9A5D-25677CF43CD5}" dt="2023-04-15T06:41:17.309" v="2531" actId="22"/>
        <pc:sldMkLst>
          <pc:docMk/>
          <pc:sldMk cId="1250462909" sldId="431"/>
        </pc:sldMkLst>
        <pc:picChg chg="add">
          <ac:chgData name="IBRAHIM RUPAWALA" userId="16fe9d1623dd648b" providerId="LiveId" clId="{A7E1B4B7-D983-43CA-9A5D-25677CF43CD5}" dt="2023-04-15T06:41:17.309" v="2531" actId="22"/>
          <ac:picMkLst>
            <pc:docMk/>
            <pc:sldMk cId="1250462909" sldId="431"/>
            <ac:picMk id="3" creationId="{2E30AC2E-58E3-73A2-82A1-79C11EA7A6B1}"/>
          </ac:picMkLst>
        </pc:picChg>
      </pc:sldChg>
      <pc:sldChg chg="addSp add mod">
        <pc:chgData name="IBRAHIM RUPAWALA" userId="16fe9d1623dd648b" providerId="LiveId" clId="{A7E1B4B7-D983-43CA-9A5D-25677CF43CD5}" dt="2023-04-15T06:41:26.812" v="2532" actId="22"/>
        <pc:sldMkLst>
          <pc:docMk/>
          <pc:sldMk cId="2052165933" sldId="432"/>
        </pc:sldMkLst>
        <pc:picChg chg="add">
          <ac:chgData name="IBRAHIM RUPAWALA" userId="16fe9d1623dd648b" providerId="LiveId" clId="{A7E1B4B7-D983-43CA-9A5D-25677CF43CD5}" dt="2023-04-15T06:41:26.812" v="2532" actId="22"/>
          <ac:picMkLst>
            <pc:docMk/>
            <pc:sldMk cId="2052165933" sldId="432"/>
            <ac:picMk id="3" creationId="{26E5CC54-B0E1-E741-EB13-CA6450DE3B60}"/>
          </ac:picMkLst>
        </pc:picChg>
      </pc:sldChg>
      <pc:sldChg chg="addSp add mod">
        <pc:chgData name="IBRAHIM RUPAWALA" userId="16fe9d1623dd648b" providerId="LiveId" clId="{A7E1B4B7-D983-43CA-9A5D-25677CF43CD5}" dt="2023-04-15T06:41:39.127" v="2533" actId="22"/>
        <pc:sldMkLst>
          <pc:docMk/>
          <pc:sldMk cId="4141899848" sldId="433"/>
        </pc:sldMkLst>
        <pc:picChg chg="add">
          <ac:chgData name="IBRAHIM RUPAWALA" userId="16fe9d1623dd648b" providerId="LiveId" clId="{A7E1B4B7-D983-43CA-9A5D-25677CF43CD5}" dt="2023-04-15T06:41:39.127" v="2533" actId="22"/>
          <ac:picMkLst>
            <pc:docMk/>
            <pc:sldMk cId="4141899848" sldId="433"/>
            <ac:picMk id="3" creationId="{04A5F6EB-FF9A-93E6-3A31-CCAD7E7E1477}"/>
          </ac:picMkLst>
        </pc:picChg>
      </pc:sldChg>
      <pc:sldChg chg="addSp add mod">
        <pc:chgData name="IBRAHIM RUPAWALA" userId="16fe9d1623dd648b" providerId="LiveId" clId="{A7E1B4B7-D983-43CA-9A5D-25677CF43CD5}" dt="2023-04-15T06:41:48.919" v="2534" actId="22"/>
        <pc:sldMkLst>
          <pc:docMk/>
          <pc:sldMk cId="1791672805" sldId="434"/>
        </pc:sldMkLst>
        <pc:picChg chg="add">
          <ac:chgData name="IBRAHIM RUPAWALA" userId="16fe9d1623dd648b" providerId="LiveId" clId="{A7E1B4B7-D983-43CA-9A5D-25677CF43CD5}" dt="2023-04-15T06:41:48.919" v="2534" actId="22"/>
          <ac:picMkLst>
            <pc:docMk/>
            <pc:sldMk cId="1791672805" sldId="434"/>
            <ac:picMk id="3" creationId="{C9A23D58-E7DD-B65B-E7A7-A1F86E313972}"/>
          </ac:picMkLst>
        </pc:picChg>
      </pc:sldChg>
      <pc:sldChg chg="addSp add mod ord">
        <pc:chgData name="IBRAHIM RUPAWALA" userId="16fe9d1623dd648b" providerId="LiveId" clId="{A7E1B4B7-D983-43CA-9A5D-25677CF43CD5}" dt="2023-04-15T20:50:39.840" v="3652"/>
        <pc:sldMkLst>
          <pc:docMk/>
          <pc:sldMk cId="1953759243" sldId="435"/>
        </pc:sldMkLst>
        <pc:picChg chg="add">
          <ac:chgData name="IBRAHIM RUPAWALA" userId="16fe9d1623dd648b" providerId="LiveId" clId="{A7E1B4B7-D983-43CA-9A5D-25677CF43CD5}" dt="2023-04-15T19:15:02.226" v="3028" actId="22"/>
          <ac:picMkLst>
            <pc:docMk/>
            <pc:sldMk cId="1953759243" sldId="435"/>
            <ac:picMk id="3" creationId="{8819EAEF-445B-D0EB-04D6-DDC905553E78}"/>
          </ac:picMkLst>
        </pc:picChg>
      </pc:sldChg>
      <pc:sldChg chg="addSp add del mod">
        <pc:chgData name="IBRAHIM RUPAWALA" userId="16fe9d1623dd648b" providerId="LiveId" clId="{A7E1B4B7-D983-43CA-9A5D-25677CF43CD5}" dt="2023-04-15T20:50:22.429" v="3648" actId="47"/>
        <pc:sldMkLst>
          <pc:docMk/>
          <pc:sldMk cId="1637423560" sldId="436"/>
        </pc:sldMkLst>
        <pc:picChg chg="add">
          <ac:chgData name="IBRAHIM RUPAWALA" userId="16fe9d1623dd648b" providerId="LiveId" clId="{A7E1B4B7-D983-43CA-9A5D-25677CF43CD5}" dt="2023-04-15T19:20:31.684" v="3029" actId="22"/>
          <ac:picMkLst>
            <pc:docMk/>
            <pc:sldMk cId="1637423560" sldId="436"/>
            <ac:picMk id="3" creationId="{C95B8E24-BF19-5E6B-8458-577EF1846EA1}"/>
          </ac:picMkLst>
        </pc:picChg>
      </pc:sldChg>
      <pc:sldChg chg="addSp add del mod">
        <pc:chgData name="IBRAHIM RUPAWALA" userId="16fe9d1623dd648b" providerId="LiveId" clId="{A7E1B4B7-D983-43CA-9A5D-25677CF43CD5}" dt="2023-04-15T20:50:22.429" v="3648" actId="47"/>
        <pc:sldMkLst>
          <pc:docMk/>
          <pc:sldMk cId="3723773717" sldId="437"/>
        </pc:sldMkLst>
        <pc:picChg chg="add">
          <ac:chgData name="IBRAHIM RUPAWALA" userId="16fe9d1623dd648b" providerId="LiveId" clId="{A7E1B4B7-D983-43CA-9A5D-25677CF43CD5}" dt="2023-04-15T19:20:59.073" v="3030" actId="22"/>
          <ac:picMkLst>
            <pc:docMk/>
            <pc:sldMk cId="3723773717" sldId="437"/>
            <ac:picMk id="3" creationId="{30905802-04B9-C0F6-F0E4-3E5C634EBAD5}"/>
          </ac:picMkLst>
        </pc:picChg>
      </pc:sldChg>
      <pc:sldChg chg="addSp add del mod">
        <pc:chgData name="IBRAHIM RUPAWALA" userId="16fe9d1623dd648b" providerId="LiveId" clId="{A7E1B4B7-D983-43CA-9A5D-25677CF43CD5}" dt="2023-04-15T20:50:22.429" v="3648" actId="47"/>
        <pc:sldMkLst>
          <pc:docMk/>
          <pc:sldMk cId="2023569682" sldId="438"/>
        </pc:sldMkLst>
        <pc:picChg chg="add">
          <ac:chgData name="IBRAHIM RUPAWALA" userId="16fe9d1623dd648b" providerId="LiveId" clId="{A7E1B4B7-D983-43CA-9A5D-25677CF43CD5}" dt="2023-04-15T19:43:17.058" v="3031" actId="22"/>
          <ac:picMkLst>
            <pc:docMk/>
            <pc:sldMk cId="2023569682" sldId="438"/>
            <ac:picMk id="3" creationId="{4F67F8CF-94B4-2B76-8B68-0395CC1294C0}"/>
          </ac:picMkLst>
        </pc:picChg>
      </pc:sldChg>
      <pc:sldChg chg="addSp modSp add mod ord">
        <pc:chgData name="IBRAHIM RUPAWALA" userId="16fe9d1623dd648b" providerId="LiveId" clId="{A7E1B4B7-D983-43CA-9A5D-25677CF43CD5}" dt="2023-04-15T20:49:07.462" v="3645"/>
        <pc:sldMkLst>
          <pc:docMk/>
          <pc:sldMk cId="4101547861" sldId="439"/>
        </pc:sldMkLst>
        <pc:spChg chg="add mod">
          <ac:chgData name="IBRAHIM RUPAWALA" userId="16fe9d1623dd648b" providerId="LiveId" clId="{A7E1B4B7-D983-43CA-9A5D-25677CF43CD5}" dt="2023-04-15T20:24:30.065" v="3375" actId="1076"/>
          <ac:spMkLst>
            <pc:docMk/>
            <pc:sldMk cId="4101547861" sldId="439"/>
            <ac:spMk id="4" creationId="{1C079701-74F5-F873-480F-4265765411D5}"/>
          </ac:spMkLst>
        </pc:spChg>
        <pc:spChg chg="add mod">
          <ac:chgData name="IBRAHIM RUPAWALA" userId="16fe9d1623dd648b" providerId="LiveId" clId="{A7E1B4B7-D983-43CA-9A5D-25677CF43CD5}" dt="2023-04-15T20:35:24.653" v="3618" actId="20577"/>
          <ac:spMkLst>
            <pc:docMk/>
            <pc:sldMk cId="4101547861" sldId="439"/>
            <ac:spMk id="5" creationId="{74B51FA4-A68C-9A18-EDF4-3A4702A346D8}"/>
          </ac:spMkLst>
        </pc:spChg>
        <pc:picChg chg="add mod">
          <ac:chgData name="IBRAHIM RUPAWALA" userId="16fe9d1623dd648b" providerId="LiveId" clId="{A7E1B4B7-D983-43CA-9A5D-25677CF43CD5}" dt="2023-04-15T20:17:00.078" v="3041" actId="1076"/>
          <ac:picMkLst>
            <pc:docMk/>
            <pc:sldMk cId="4101547861" sldId="439"/>
            <ac:picMk id="3" creationId="{1C33A443-7DEB-8856-46BE-97587DD65F1B}"/>
          </ac:picMkLst>
        </pc:picChg>
      </pc:sldChg>
      <pc:sldChg chg="addSp add del mod ord">
        <pc:chgData name="IBRAHIM RUPAWALA" userId="16fe9d1623dd648b" providerId="LiveId" clId="{A7E1B4B7-D983-43CA-9A5D-25677CF43CD5}" dt="2023-04-15T20:49:13.994" v="3646" actId="47"/>
        <pc:sldMkLst>
          <pc:docMk/>
          <pc:sldMk cId="4140263175" sldId="440"/>
        </pc:sldMkLst>
        <pc:picChg chg="add">
          <ac:chgData name="IBRAHIM RUPAWALA" userId="16fe9d1623dd648b" providerId="LiveId" clId="{A7E1B4B7-D983-43CA-9A5D-25677CF43CD5}" dt="2023-04-15T20:15:59.724" v="3033" actId="22"/>
          <ac:picMkLst>
            <pc:docMk/>
            <pc:sldMk cId="4140263175" sldId="440"/>
            <ac:picMk id="3" creationId="{991CCA0D-D53D-6AE3-79E8-C4F439F92A30}"/>
          </ac:picMkLst>
        </pc:picChg>
      </pc:sldChg>
      <pc:sldChg chg="addSp add del mod ord">
        <pc:chgData name="IBRAHIM RUPAWALA" userId="16fe9d1623dd648b" providerId="LiveId" clId="{A7E1B4B7-D983-43CA-9A5D-25677CF43CD5}" dt="2023-04-15T20:49:13.994" v="3646" actId="47"/>
        <pc:sldMkLst>
          <pc:docMk/>
          <pc:sldMk cId="2799872289" sldId="441"/>
        </pc:sldMkLst>
        <pc:picChg chg="add">
          <ac:chgData name="IBRAHIM RUPAWALA" userId="16fe9d1623dd648b" providerId="LiveId" clId="{A7E1B4B7-D983-43CA-9A5D-25677CF43CD5}" dt="2023-04-15T20:16:14.934" v="3034" actId="22"/>
          <ac:picMkLst>
            <pc:docMk/>
            <pc:sldMk cId="2799872289" sldId="441"/>
            <ac:picMk id="3" creationId="{416B3167-1D96-5FFB-C0D7-067ABCF5045B}"/>
          </ac:picMkLst>
        </pc:picChg>
      </pc:sldChg>
      <pc:sldChg chg="addSp add mod">
        <pc:chgData name="IBRAHIM RUPAWALA" userId="16fe9d1623dd648b" providerId="LiveId" clId="{A7E1B4B7-D983-43CA-9A5D-25677CF43CD5}" dt="2023-04-15T20:51:18.103" v="3653" actId="22"/>
        <pc:sldMkLst>
          <pc:docMk/>
          <pc:sldMk cId="1064466644" sldId="442"/>
        </pc:sldMkLst>
        <pc:picChg chg="add">
          <ac:chgData name="IBRAHIM RUPAWALA" userId="16fe9d1623dd648b" providerId="LiveId" clId="{A7E1B4B7-D983-43CA-9A5D-25677CF43CD5}" dt="2023-04-15T20:51:18.103" v="3653" actId="22"/>
          <ac:picMkLst>
            <pc:docMk/>
            <pc:sldMk cId="1064466644" sldId="442"/>
            <ac:picMk id="3" creationId="{391B06E5-7F79-579F-C6BE-A436ED887D98}"/>
          </ac:picMkLst>
        </pc:picChg>
      </pc:sldChg>
      <pc:sldChg chg="addSp modSp add mod">
        <pc:chgData name="IBRAHIM RUPAWALA" userId="16fe9d1623dd648b" providerId="LiveId" clId="{A7E1B4B7-D983-43CA-9A5D-25677CF43CD5}" dt="2023-04-15T20:54:46.180" v="3803" actId="20577"/>
        <pc:sldMkLst>
          <pc:docMk/>
          <pc:sldMk cId="1985858792" sldId="443"/>
        </pc:sldMkLst>
        <pc:spChg chg="add mod">
          <ac:chgData name="IBRAHIM RUPAWALA" userId="16fe9d1623dd648b" providerId="LiveId" clId="{A7E1B4B7-D983-43CA-9A5D-25677CF43CD5}" dt="2023-04-15T20:54:46.180" v="3803" actId="20577"/>
          <ac:spMkLst>
            <pc:docMk/>
            <pc:sldMk cId="1985858792" sldId="443"/>
            <ac:spMk id="4" creationId="{1175AED8-D04E-3BD0-5569-63877DAB2557}"/>
          </ac:spMkLst>
        </pc:spChg>
        <pc:picChg chg="add">
          <ac:chgData name="IBRAHIM RUPAWALA" userId="16fe9d1623dd648b" providerId="LiveId" clId="{A7E1B4B7-D983-43CA-9A5D-25677CF43CD5}" dt="2023-04-15T20:51:49.070" v="3654" actId="22"/>
          <ac:picMkLst>
            <pc:docMk/>
            <pc:sldMk cId="1985858792" sldId="443"/>
            <ac:picMk id="3" creationId="{BF5971BD-1A69-AD22-EAED-321FE5FECB45}"/>
          </ac:picMkLst>
        </pc:picChg>
      </pc:sldChg>
      <pc:sldChg chg="addSp add mod">
        <pc:chgData name="IBRAHIM RUPAWALA" userId="16fe9d1623dd648b" providerId="LiveId" clId="{A7E1B4B7-D983-43CA-9A5D-25677CF43CD5}" dt="2023-04-15T20:52:12.682" v="3655" actId="22"/>
        <pc:sldMkLst>
          <pc:docMk/>
          <pc:sldMk cId="2469450092" sldId="444"/>
        </pc:sldMkLst>
        <pc:picChg chg="add">
          <ac:chgData name="IBRAHIM RUPAWALA" userId="16fe9d1623dd648b" providerId="LiveId" clId="{A7E1B4B7-D983-43CA-9A5D-25677CF43CD5}" dt="2023-04-15T20:52:12.682" v="3655" actId="22"/>
          <ac:picMkLst>
            <pc:docMk/>
            <pc:sldMk cId="2469450092" sldId="444"/>
            <ac:picMk id="3" creationId="{E378DE4B-89DD-6B7A-A729-DE537F010C4C}"/>
          </ac:picMkLst>
        </pc:picChg>
      </pc:sldChg>
      <pc:sldChg chg="addSp add mod">
        <pc:chgData name="IBRAHIM RUPAWALA" userId="16fe9d1623dd648b" providerId="LiveId" clId="{A7E1B4B7-D983-43CA-9A5D-25677CF43CD5}" dt="2023-04-15T20:56:07.069" v="3804" actId="22"/>
        <pc:sldMkLst>
          <pc:docMk/>
          <pc:sldMk cId="2082552466" sldId="445"/>
        </pc:sldMkLst>
        <pc:picChg chg="add">
          <ac:chgData name="IBRAHIM RUPAWALA" userId="16fe9d1623dd648b" providerId="LiveId" clId="{A7E1B4B7-D983-43CA-9A5D-25677CF43CD5}" dt="2023-04-15T20:56:07.069" v="3804" actId="22"/>
          <ac:picMkLst>
            <pc:docMk/>
            <pc:sldMk cId="2082552466" sldId="445"/>
            <ac:picMk id="3" creationId="{E8C62D81-81AA-E9CA-5E9D-92B5E7D9AD03}"/>
          </ac:picMkLst>
        </pc:picChg>
      </pc:sldChg>
      <pc:sldChg chg="addSp modSp add mod">
        <pc:chgData name="IBRAHIM RUPAWALA" userId="16fe9d1623dd648b" providerId="LiveId" clId="{A7E1B4B7-D983-43CA-9A5D-25677CF43CD5}" dt="2023-04-15T20:58:46.287" v="3975"/>
        <pc:sldMkLst>
          <pc:docMk/>
          <pc:sldMk cId="2729871068" sldId="446"/>
        </pc:sldMkLst>
        <pc:spChg chg="add mod">
          <ac:chgData name="IBRAHIM RUPAWALA" userId="16fe9d1623dd648b" providerId="LiveId" clId="{A7E1B4B7-D983-43CA-9A5D-25677CF43CD5}" dt="2023-04-15T20:58:46.287" v="3975"/>
          <ac:spMkLst>
            <pc:docMk/>
            <pc:sldMk cId="2729871068" sldId="446"/>
            <ac:spMk id="4" creationId="{2B97E9A6-73F7-2B9D-415C-AB036C1A664A}"/>
          </ac:spMkLst>
        </pc:spChg>
        <pc:picChg chg="add mod">
          <ac:chgData name="IBRAHIM RUPAWALA" userId="16fe9d1623dd648b" providerId="LiveId" clId="{A7E1B4B7-D983-43CA-9A5D-25677CF43CD5}" dt="2023-04-15T20:58:45.180" v="3974" actId="1076"/>
          <ac:picMkLst>
            <pc:docMk/>
            <pc:sldMk cId="2729871068" sldId="446"/>
            <ac:picMk id="3" creationId="{FBFD9687-F914-41EB-FA93-E40DBC42661E}"/>
          </ac:picMkLst>
        </pc:picChg>
      </pc:sldChg>
      <pc:sldChg chg="addSp delSp modSp add mod">
        <pc:chgData name="IBRAHIM RUPAWALA" userId="16fe9d1623dd648b" providerId="LiveId" clId="{A7E1B4B7-D983-43CA-9A5D-25677CF43CD5}" dt="2023-04-15T20:59:19.300" v="3979" actId="1076"/>
        <pc:sldMkLst>
          <pc:docMk/>
          <pc:sldMk cId="977908403" sldId="447"/>
        </pc:sldMkLst>
        <pc:spChg chg="add del mod">
          <ac:chgData name="IBRAHIM RUPAWALA" userId="16fe9d1623dd648b" providerId="LiveId" clId="{A7E1B4B7-D983-43CA-9A5D-25677CF43CD5}" dt="2023-04-15T20:58:48.931" v="3977" actId="478"/>
          <ac:spMkLst>
            <pc:docMk/>
            <pc:sldMk cId="977908403" sldId="447"/>
            <ac:spMk id="4" creationId="{A689A993-F8B0-2AE5-0A2E-6CE8028EF67C}"/>
          </ac:spMkLst>
        </pc:spChg>
        <pc:picChg chg="add mod">
          <ac:chgData name="IBRAHIM RUPAWALA" userId="16fe9d1623dd648b" providerId="LiveId" clId="{A7E1B4B7-D983-43CA-9A5D-25677CF43CD5}" dt="2023-04-15T20:59:19.300" v="3979" actId="1076"/>
          <ac:picMkLst>
            <pc:docMk/>
            <pc:sldMk cId="977908403" sldId="447"/>
            <ac:picMk id="3" creationId="{B8CBF559-7697-C62C-4834-1F7CB5255968}"/>
          </ac:picMkLst>
        </pc:picChg>
      </pc:sldChg>
      <pc:sldChg chg="addSp add mod">
        <pc:chgData name="IBRAHIM RUPAWALA" userId="16fe9d1623dd648b" providerId="LiveId" clId="{A7E1B4B7-D983-43CA-9A5D-25677CF43CD5}" dt="2023-04-15T21:00:56.131" v="3980" actId="22"/>
        <pc:sldMkLst>
          <pc:docMk/>
          <pc:sldMk cId="1619283576" sldId="448"/>
        </pc:sldMkLst>
        <pc:picChg chg="add">
          <ac:chgData name="IBRAHIM RUPAWALA" userId="16fe9d1623dd648b" providerId="LiveId" clId="{A7E1B4B7-D983-43CA-9A5D-25677CF43CD5}" dt="2023-04-15T21:00:56.131" v="3980" actId="22"/>
          <ac:picMkLst>
            <pc:docMk/>
            <pc:sldMk cId="1619283576" sldId="448"/>
            <ac:picMk id="3" creationId="{52D374EC-7340-22A0-8AD6-2CC0DE35FB82}"/>
          </ac:picMkLst>
        </pc:picChg>
      </pc:sldChg>
      <pc:sldChg chg="addSp add mod">
        <pc:chgData name="IBRAHIM RUPAWALA" userId="16fe9d1623dd648b" providerId="LiveId" clId="{A7E1B4B7-D983-43CA-9A5D-25677CF43CD5}" dt="2023-04-15T21:01:43.068" v="3981" actId="22"/>
        <pc:sldMkLst>
          <pc:docMk/>
          <pc:sldMk cId="2598245544" sldId="449"/>
        </pc:sldMkLst>
        <pc:picChg chg="add">
          <ac:chgData name="IBRAHIM RUPAWALA" userId="16fe9d1623dd648b" providerId="LiveId" clId="{A7E1B4B7-D983-43CA-9A5D-25677CF43CD5}" dt="2023-04-15T21:01:43.068" v="3981" actId="22"/>
          <ac:picMkLst>
            <pc:docMk/>
            <pc:sldMk cId="2598245544" sldId="449"/>
            <ac:picMk id="3" creationId="{B5EDA084-80C8-7D19-F921-0C9632222776}"/>
          </ac:picMkLst>
        </pc:picChg>
      </pc:sldChg>
      <pc:sldChg chg="addSp add mod">
        <pc:chgData name="IBRAHIM RUPAWALA" userId="16fe9d1623dd648b" providerId="LiveId" clId="{A7E1B4B7-D983-43CA-9A5D-25677CF43CD5}" dt="2023-04-15T21:02:17.758" v="3982" actId="22"/>
        <pc:sldMkLst>
          <pc:docMk/>
          <pc:sldMk cId="2094035619" sldId="450"/>
        </pc:sldMkLst>
        <pc:picChg chg="add">
          <ac:chgData name="IBRAHIM RUPAWALA" userId="16fe9d1623dd648b" providerId="LiveId" clId="{A7E1B4B7-D983-43CA-9A5D-25677CF43CD5}" dt="2023-04-15T21:02:17.758" v="3982" actId="22"/>
          <ac:picMkLst>
            <pc:docMk/>
            <pc:sldMk cId="2094035619" sldId="450"/>
            <ac:picMk id="3" creationId="{C2A4F24A-66F5-CA31-90EF-9F7702D82C92}"/>
          </ac:picMkLst>
        </pc:picChg>
      </pc:sldChg>
      <pc:sldChg chg="addSp add mod">
        <pc:chgData name="IBRAHIM RUPAWALA" userId="16fe9d1623dd648b" providerId="LiveId" clId="{A7E1B4B7-D983-43CA-9A5D-25677CF43CD5}" dt="2023-04-15T21:03:26.641" v="3983" actId="22"/>
        <pc:sldMkLst>
          <pc:docMk/>
          <pc:sldMk cId="1237097047" sldId="451"/>
        </pc:sldMkLst>
        <pc:picChg chg="add">
          <ac:chgData name="IBRAHIM RUPAWALA" userId="16fe9d1623dd648b" providerId="LiveId" clId="{A7E1B4B7-D983-43CA-9A5D-25677CF43CD5}" dt="2023-04-15T21:03:26.641" v="3983" actId="22"/>
          <ac:picMkLst>
            <pc:docMk/>
            <pc:sldMk cId="1237097047" sldId="451"/>
            <ac:picMk id="3" creationId="{C11F8F33-5489-374A-E497-03E70F930515}"/>
          </ac:picMkLst>
        </pc:picChg>
      </pc:sldChg>
      <pc:sldChg chg="addSp add mod">
        <pc:chgData name="IBRAHIM RUPAWALA" userId="16fe9d1623dd648b" providerId="LiveId" clId="{A7E1B4B7-D983-43CA-9A5D-25677CF43CD5}" dt="2023-04-15T21:03:47.713" v="3984" actId="22"/>
        <pc:sldMkLst>
          <pc:docMk/>
          <pc:sldMk cId="3790774661" sldId="452"/>
        </pc:sldMkLst>
        <pc:picChg chg="add">
          <ac:chgData name="IBRAHIM RUPAWALA" userId="16fe9d1623dd648b" providerId="LiveId" clId="{A7E1B4B7-D983-43CA-9A5D-25677CF43CD5}" dt="2023-04-15T21:03:47.713" v="3984" actId="22"/>
          <ac:picMkLst>
            <pc:docMk/>
            <pc:sldMk cId="3790774661" sldId="452"/>
            <ac:picMk id="3" creationId="{6A52F5C5-CE54-6CC1-DF80-2E0173BCB280}"/>
          </ac:picMkLst>
        </pc:picChg>
      </pc:sldChg>
      <pc:sldChg chg="addSp add mod">
        <pc:chgData name="IBRAHIM RUPAWALA" userId="16fe9d1623dd648b" providerId="LiveId" clId="{A7E1B4B7-D983-43CA-9A5D-25677CF43CD5}" dt="2023-04-15T21:04:24.037" v="3985" actId="22"/>
        <pc:sldMkLst>
          <pc:docMk/>
          <pc:sldMk cId="882856841" sldId="453"/>
        </pc:sldMkLst>
        <pc:picChg chg="add">
          <ac:chgData name="IBRAHIM RUPAWALA" userId="16fe9d1623dd648b" providerId="LiveId" clId="{A7E1B4B7-D983-43CA-9A5D-25677CF43CD5}" dt="2023-04-15T21:04:24.037" v="3985" actId="22"/>
          <ac:picMkLst>
            <pc:docMk/>
            <pc:sldMk cId="882856841" sldId="453"/>
            <ac:picMk id="3" creationId="{3C98C4C8-3603-5598-D0F6-B8A29FBC2E65}"/>
          </ac:picMkLst>
        </pc:picChg>
      </pc:sldChg>
      <pc:sldChg chg="addSp modSp add mod">
        <pc:chgData name="IBRAHIM RUPAWALA" userId="16fe9d1623dd648b" providerId="LiveId" clId="{A7E1B4B7-D983-43CA-9A5D-25677CF43CD5}" dt="2023-04-15T21:19:41.213" v="4025" actId="207"/>
        <pc:sldMkLst>
          <pc:docMk/>
          <pc:sldMk cId="942402954" sldId="454"/>
        </pc:sldMkLst>
        <pc:spChg chg="add mod">
          <ac:chgData name="IBRAHIM RUPAWALA" userId="16fe9d1623dd648b" providerId="LiveId" clId="{A7E1B4B7-D983-43CA-9A5D-25677CF43CD5}" dt="2023-04-15T21:19:41.213" v="4025" actId="207"/>
          <ac:spMkLst>
            <pc:docMk/>
            <pc:sldMk cId="942402954" sldId="454"/>
            <ac:spMk id="4" creationId="{32AF120D-15C6-75BB-60FE-5140426D0512}"/>
          </ac:spMkLst>
        </pc:spChg>
        <pc:picChg chg="add">
          <ac:chgData name="IBRAHIM RUPAWALA" userId="16fe9d1623dd648b" providerId="LiveId" clId="{A7E1B4B7-D983-43CA-9A5D-25677CF43CD5}" dt="2023-04-15T21:08:02.058" v="3986" actId="22"/>
          <ac:picMkLst>
            <pc:docMk/>
            <pc:sldMk cId="942402954" sldId="454"/>
            <ac:picMk id="3" creationId="{52EC7DC0-52D3-6F3B-3BB7-FC8F15EB0916}"/>
          </ac:picMkLst>
        </pc:picChg>
      </pc:sldChg>
      <pc:sldChg chg="addSp modSp add mod">
        <pc:chgData name="IBRAHIM RUPAWALA" userId="16fe9d1623dd648b" providerId="LiveId" clId="{A7E1B4B7-D983-43CA-9A5D-25677CF43CD5}" dt="2023-04-15T21:23:59.201" v="4221" actId="20577"/>
        <pc:sldMkLst>
          <pc:docMk/>
          <pc:sldMk cId="2399450049" sldId="455"/>
        </pc:sldMkLst>
        <pc:spChg chg="add mod">
          <ac:chgData name="IBRAHIM RUPAWALA" userId="16fe9d1623dd648b" providerId="LiveId" clId="{A7E1B4B7-D983-43CA-9A5D-25677CF43CD5}" dt="2023-04-15T21:22:05.454" v="4031" actId="1582"/>
          <ac:spMkLst>
            <pc:docMk/>
            <pc:sldMk cId="2399450049" sldId="455"/>
            <ac:spMk id="4" creationId="{8644A24D-0993-BECB-13E8-697F3EC72998}"/>
          </ac:spMkLst>
        </pc:spChg>
        <pc:spChg chg="add mod">
          <ac:chgData name="IBRAHIM RUPAWALA" userId="16fe9d1623dd648b" providerId="LiveId" clId="{A7E1B4B7-D983-43CA-9A5D-25677CF43CD5}" dt="2023-04-15T21:22:19.811" v="4033" actId="1076"/>
          <ac:spMkLst>
            <pc:docMk/>
            <pc:sldMk cId="2399450049" sldId="455"/>
            <ac:spMk id="5" creationId="{35162519-F7B4-4C17-70DD-8B407AD632EF}"/>
          </ac:spMkLst>
        </pc:spChg>
        <pc:spChg chg="add mod">
          <ac:chgData name="IBRAHIM RUPAWALA" userId="16fe9d1623dd648b" providerId="LiveId" clId="{A7E1B4B7-D983-43CA-9A5D-25677CF43CD5}" dt="2023-04-15T21:23:59.201" v="4221" actId="20577"/>
          <ac:spMkLst>
            <pc:docMk/>
            <pc:sldMk cId="2399450049" sldId="455"/>
            <ac:spMk id="6" creationId="{8158227D-919D-A8CB-E156-C310396B05B9}"/>
          </ac:spMkLst>
        </pc:spChg>
        <pc:picChg chg="add">
          <ac:chgData name="IBRAHIM RUPAWALA" userId="16fe9d1623dd648b" providerId="LiveId" clId="{A7E1B4B7-D983-43CA-9A5D-25677CF43CD5}" dt="2023-04-15T21:10:26.733" v="3987" actId="22"/>
          <ac:picMkLst>
            <pc:docMk/>
            <pc:sldMk cId="2399450049" sldId="455"/>
            <ac:picMk id="3" creationId="{DBDBFF5C-6837-9F81-143F-7675EC8F7E59}"/>
          </ac:picMkLst>
        </pc:picChg>
      </pc:sldChg>
      <pc:sldChg chg="addSp modSp add mod">
        <pc:chgData name="IBRAHIM RUPAWALA" userId="16fe9d1623dd648b" providerId="LiveId" clId="{A7E1B4B7-D983-43CA-9A5D-25677CF43CD5}" dt="2023-04-15T21:32:37.549" v="4224" actId="14100"/>
        <pc:sldMkLst>
          <pc:docMk/>
          <pc:sldMk cId="1687738902" sldId="456"/>
        </pc:sldMkLst>
        <pc:spChg chg="add mod">
          <ac:chgData name="IBRAHIM RUPAWALA" userId="16fe9d1623dd648b" providerId="LiveId" clId="{A7E1B4B7-D983-43CA-9A5D-25677CF43CD5}" dt="2023-04-15T21:32:37.549" v="4224" actId="14100"/>
          <ac:spMkLst>
            <pc:docMk/>
            <pc:sldMk cId="1687738902" sldId="456"/>
            <ac:spMk id="4" creationId="{3CF977EB-EC9D-5BD3-AC80-116594A807E1}"/>
          </ac:spMkLst>
        </pc:spChg>
        <pc:spChg chg="add mod">
          <ac:chgData name="IBRAHIM RUPAWALA" userId="16fe9d1623dd648b" providerId="LiveId" clId="{A7E1B4B7-D983-43CA-9A5D-25677CF43CD5}" dt="2023-04-15T21:32:30.235" v="4222"/>
          <ac:spMkLst>
            <pc:docMk/>
            <pc:sldMk cId="1687738902" sldId="456"/>
            <ac:spMk id="5" creationId="{119B3CB3-F968-30D6-1DAF-59C8E907CE66}"/>
          </ac:spMkLst>
        </pc:spChg>
        <pc:picChg chg="add">
          <ac:chgData name="IBRAHIM RUPAWALA" userId="16fe9d1623dd648b" providerId="LiveId" clId="{A7E1B4B7-D983-43CA-9A5D-25677CF43CD5}" dt="2023-04-15T21:10:37.958" v="3988" actId="22"/>
          <ac:picMkLst>
            <pc:docMk/>
            <pc:sldMk cId="1687738902" sldId="456"/>
            <ac:picMk id="3" creationId="{7E7F52A1-15D6-2528-5597-B899E53B9CE0}"/>
          </ac:picMkLst>
        </pc:picChg>
      </pc:sldChg>
      <pc:sldChg chg="addSp modSp add mod">
        <pc:chgData name="IBRAHIM RUPAWALA" userId="16fe9d1623dd648b" providerId="LiveId" clId="{A7E1B4B7-D983-43CA-9A5D-25677CF43CD5}" dt="2023-04-15T21:36:36.956" v="4230" actId="14100"/>
        <pc:sldMkLst>
          <pc:docMk/>
          <pc:sldMk cId="2773196707" sldId="457"/>
        </pc:sldMkLst>
        <pc:spChg chg="add mod">
          <ac:chgData name="IBRAHIM RUPAWALA" userId="16fe9d1623dd648b" providerId="LiveId" clId="{A7E1B4B7-D983-43CA-9A5D-25677CF43CD5}" dt="2023-04-15T21:36:36.956" v="4230" actId="14100"/>
          <ac:spMkLst>
            <pc:docMk/>
            <pc:sldMk cId="2773196707" sldId="457"/>
            <ac:spMk id="4" creationId="{4528074E-6BF8-8192-C1AC-60EE82E57AC7}"/>
          </ac:spMkLst>
        </pc:spChg>
        <pc:spChg chg="add mod">
          <ac:chgData name="IBRAHIM RUPAWALA" userId="16fe9d1623dd648b" providerId="LiveId" clId="{A7E1B4B7-D983-43CA-9A5D-25677CF43CD5}" dt="2023-04-15T21:36:31.847" v="4229" actId="1076"/>
          <ac:spMkLst>
            <pc:docMk/>
            <pc:sldMk cId="2773196707" sldId="457"/>
            <ac:spMk id="5" creationId="{16CC81D6-80F2-2195-349F-3AAB30649FDA}"/>
          </ac:spMkLst>
        </pc:spChg>
        <pc:picChg chg="add mod">
          <ac:chgData name="IBRAHIM RUPAWALA" userId="16fe9d1623dd648b" providerId="LiveId" clId="{A7E1B4B7-D983-43CA-9A5D-25677CF43CD5}" dt="2023-04-15T21:36:22.791" v="4227" actId="1076"/>
          <ac:picMkLst>
            <pc:docMk/>
            <pc:sldMk cId="2773196707" sldId="457"/>
            <ac:picMk id="3" creationId="{080D90DD-2605-C3D5-6563-77EEABFD7008}"/>
          </ac:picMkLst>
        </pc:picChg>
      </pc:sldChg>
      <pc:sldChg chg="addSp add mod">
        <pc:chgData name="IBRAHIM RUPAWALA" userId="16fe9d1623dd648b" providerId="LiveId" clId="{A7E1B4B7-D983-43CA-9A5D-25677CF43CD5}" dt="2023-04-15T21:11:21.770" v="3990" actId="22"/>
        <pc:sldMkLst>
          <pc:docMk/>
          <pc:sldMk cId="3763940933" sldId="458"/>
        </pc:sldMkLst>
        <pc:picChg chg="add">
          <ac:chgData name="IBRAHIM RUPAWALA" userId="16fe9d1623dd648b" providerId="LiveId" clId="{A7E1B4B7-D983-43CA-9A5D-25677CF43CD5}" dt="2023-04-15T21:11:21.770" v="3990" actId="22"/>
          <ac:picMkLst>
            <pc:docMk/>
            <pc:sldMk cId="3763940933" sldId="458"/>
            <ac:picMk id="3" creationId="{F12524D8-3A38-E030-F592-1252792BF9F5}"/>
          </ac:picMkLst>
        </pc:picChg>
      </pc:sldChg>
      <pc:sldChg chg="addSp add mod">
        <pc:chgData name="IBRAHIM RUPAWALA" userId="16fe9d1623dd648b" providerId="LiveId" clId="{A7E1B4B7-D983-43CA-9A5D-25677CF43CD5}" dt="2023-04-15T21:11:32.174" v="3991" actId="22"/>
        <pc:sldMkLst>
          <pc:docMk/>
          <pc:sldMk cId="415025256" sldId="459"/>
        </pc:sldMkLst>
        <pc:picChg chg="add">
          <ac:chgData name="IBRAHIM RUPAWALA" userId="16fe9d1623dd648b" providerId="LiveId" clId="{A7E1B4B7-D983-43CA-9A5D-25677CF43CD5}" dt="2023-04-15T21:11:32.174" v="3991" actId="22"/>
          <ac:picMkLst>
            <pc:docMk/>
            <pc:sldMk cId="415025256" sldId="459"/>
            <ac:picMk id="3" creationId="{3276BDA8-E836-3A61-7944-91B77F632FAD}"/>
          </ac:picMkLst>
        </pc:picChg>
      </pc:sldChg>
      <pc:sldChg chg="addSp modSp add mod">
        <pc:chgData name="IBRAHIM RUPAWALA" userId="16fe9d1623dd648b" providerId="LiveId" clId="{A7E1B4B7-D983-43CA-9A5D-25677CF43CD5}" dt="2023-04-16T01:00:46.664" v="4239" actId="404"/>
        <pc:sldMkLst>
          <pc:docMk/>
          <pc:sldMk cId="2164239164" sldId="460"/>
        </pc:sldMkLst>
        <pc:spChg chg="add mod">
          <ac:chgData name="IBRAHIM RUPAWALA" userId="16fe9d1623dd648b" providerId="LiveId" clId="{A7E1B4B7-D983-43CA-9A5D-25677CF43CD5}" dt="2023-04-16T01:00:46.664" v="4239" actId="404"/>
          <ac:spMkLst>
            <pc:docMk/>
            <pc:sldMk cId="2164239164" sldId="460"/>
            <ac:spMk id="4" creationId="{BCF19B8D-9484-D52E-E245-B98307DCC637}"/>
          </ac:spMkLst>
        </pc:spChg>
        <pc:picChg chg="add mod">
          <ac:chgData name="IBRAHIM RUPAWALA" userId="16fe9d1623dd648b" providerId="LiveId" clId="{A7E1B4B7-D983-43CA-9A5D-25677CF43CD5}" dt="2023-04-16T01:00:35.485" v="4231" actId="1076"/>
          <ac:picMkLst>
            <pc:docMk/>
            <pc:sldMk cId="2164239164" sldId="460"/>
            <ac:picMk id="3" creationId="{8669B4F1-7AD5-C462-5DC9-DCA9FF5CD925}"/>
          </ac:picMkLst>
        </pc:picChg>
      </pc:sldChg>
      <pc:sldChg chg="addSp add mod">
        <pc:chgData name="IBRAHIM RUPAWALA" userId="16fe9d1623dd648b" providerId="LiveId" clId="{A7E1B4B7-D983-43CA-9A5D-25677CF43CD5}" dt="2023-04-15T21:11:53.970" v="3993" actId="22"/>
        <pc:sldMkLst>
          <pc:docMk/>
          <pc:sldMk cId="3778023398" sldId="461"/>
        </pc:sldMkLst>
        <pc:picChg chg="add">
          <ac:chgData name="IBRAHIM RUPAWALA" userId="16fe9d1623dd648b" providerId="LiveId" clId="{A7E1B4B7-D983-43CA-9A5D-25677CF43CD5}" dt="2023-04-15T21:11:53.970" v="3993" actId="22"/>
          <ac:picMkLst>
            <pc:docMk/>
            <pc:sldMk cId="3778023398" sldId="461"/>
            <ac:picMk id="3" creationId="{B2994D43-5BBD-7B0E-0132-8DA4CB42879A}"/>
          </ac:picMkLst>
        </pc:picChg>
      </pc:sldChg>
      <pc:sldChg chg="addSp add mod">
        <pc:chgData name="IBRAHIM RUPAWALA" userId="16fe9d1623dd648b" providerId="LiveId" clId="{A7E1B4B7-D983-43CA-9A5D-25677CF43CD5}" dt="2023-04-15T21:12:05.466" v="3994" actId="22"/>
        <pc:sldMkLst>
          <pc:docMk/>
          <pc:sldMk cId="294651014" sldId="462"/>
        </pc:sldMkLst>
        <pc:picChg chg="add">
          <ac:chgData name="IBRAHIM RUPAWALA" userId="16fe9d1623dd648b" providerId="LiveId" clId="{A7E1B4B7-D983-43CA-9A5D-25677CF43CD5}" dt="2023-04-15T21:12:05.466" v="3994" actId="22"/>
          <ac:picMkLst>
            <pc:docMk/>
            <pc:sldMk cId="294651014" sldId="462"/>
            <ac:picMk id="3" creationId="{05ABFB04-DADE-DC0A-4DDF-14C955C9F26B}"/>
          </ac:picMkLst>
        </pc:picChg>
      </pc:sldChg>
      <pc:sldChg chg="addSp add mod">
        <pc:chgData name="IBRAHIM RUPAWALA" userId="16fe9d1623dd648b" providerId="LiveId" clId="{A7E1B4B7-D983-43CA-9A5D-25677CF43CD5}" dt="2023-04-15T21:12:21.741" v="3995" actId="22"/>
        <pc:sldMkLst>
          <pc:docMk/>
          <pc:sldMk cId="1849377620" sldId="463"/>
        </pc:sldMkLst>
        <pc:picChg chg="add">
          <ac:chgData name="IBRAHIM RUPAWALA" userId="16fe9d1623dd648b" providerId="LiveId" clId="{A7E1B4B7-D983-43CA-9A5D-25677CF43CD5}" dt="2023-04-15T21:12:21.741" v="3995" actId="22"/>
          <ac:picMkLst>
            <pc:docMk/>
            <pc:sldMk cId="1849377620" sldId="463"/>
            <ac:picMk id="3" creationId="{45EB033A-2114-9FD3-740B-78373284F3F9}"/>
          </ac:picMkLst>
        </pc:picChg>
      </pc:sldChg>
      <pc:sldChg chg="addSp add mod">
        <pc:chgData name="IBRAHIM RUPAWALA" userId="16fe9d1623dd648b" providerId="LiveId" clId="{A7E1B4B7-D983-43CA-9A5D-25677CF43CD5}" dt="2023-04-15T21:12:32.280" v="3996" actId="22"/>
        <pc:sldMkLst>
          <pc:docMk/>
          <pc:sldMk cId="1636851894" sldId="464"/>
        </pc:sldMkLst>
        <pc:picChg chg="add">
          <ac:chgData name="IBRAHIM RUPAWALA" userId="16fe9d1623dd648b" providerId="LiveId" clId="{A7E1B4B7-D983-43CA-9A5D-25677CF43CD5}" dt="2023-04-15T21:12:32.280" v="3996" actId="22"/>
          <ac:picMkLst>
            <pc:docMk/>
            <pc:sldMk cId="1636851894" sldId="464"/>
            <ac:picMk id="3" creationId="{9C192D1C-D15E-96C1-880B-36126360A936}"/>
          </ac:picMkLst>
        </pc:picChg>
      </pc:sldChg>
      <pc:sldChg chg="addSp add mod">
        <pc:chgData name="IBRAHIM RUPAWALA" userId="16fe9d1623dd648b" providerId="LiveId" clId="{A7E1B4B7-D983-43CA-9A5D-25677CF43CD5}" dt="2023-04-15T21:12:48.414" v="3997" actId="22"/>
        <pc:sldMkLst>
          <pc:docMk/>
          <pc:sldMk cId="2221948249" sldId="465"/>
        </pc:sldMkLst>
        <pc:picChg chg="add">
          <ac:chgData name="IBRAHIM RUPAWALA" userId="16fe9d1623dd648b" providerId="LiveId" clId="{A7E1B4B7-D983-43CA-9A5D-25677CF43CD5}" dt="2023-04-15T21:12:48.414" v="3997" actId="22"/>
          <ac:picMkLst>
            <pc:docMk/>
            <pc:sldMk cId="2221948249" sldId="465"/>
            <ac:picMk id="3" creationId="{03A533FE-D89D-D79F-EAA2-7385D5BF3DD7}"/>
          </ac:picMkLst>
        </pc:picChg>
      </pc:sldChg>
      <pc:sldChg chg="addSp add mod ord">
        <pc:chgData name="IBRAHIM RUPAWALA" userId="16fe9d1623dd648b" providerId="LiveId" clId="{A7E1B4B7-D983-43CA-9A5D-25677CF43CD5}" dt="2023-04-16T01:37:57.179" v="4242" actId="22"/>
        <pc:sldMkLst>
          <pc:docMk/>
          <pc:sldMk cId="1693675986" sldId="466"/>
        </pc:sldMkLst>
        <pc:picChg chg="add">
          <ac:chgData name="IBRAHIM RUPAWALA" userId="16fe9d1623dd648b" providerId="LiveId" clId="{A7E1B4B7-D983-43CA-9A5D-25677CF43CD5}" dt="2023-04-16T01:37:57.179" v="4242" actId="22"/>
          <ac:picMkLst>
            <pc:docMk/>
            <pc:sldMk cId="1693675986" sldId="466"/>
            <ac:picMk id="3" creationId="{AB347315-3285-F530-9F17-2F9B6BBD0260}"/>
          </ac:picMkLst>
        </pc:picChg>
      </pc:sldChg>
      <pc:sldChg chg="addSp add mod">
        <pc:chgData name="IBRAHIM RUPAWALA" userId="16fe9d1623dd648b" providerId="LiveId" clId="{A7E1B4B7-D983-43CA-9A5D-25677CF43CD5}" dt="2023-04-16T01:38:11.506" v="4243" actId="22"/>
        <pc:sldMkLst>
          <pc:docMk/>
          <pc:sldMk cId="3543156939" sldId="467"/>
        </pc:sldMkLst>
        <pc:picChg chg="add">
          <ac:chgData name="IBRAHIM RUPAWALA" userId="16fe9d1623dd648b" providerId="LiveId" clId="{A7E1B4B7-D983-43CA-9A5D-25677CF43CD5}" dt="2023-04-16T01:38:11.506" v="4243" actId="22"/>
          <ac:picMkLst>
            <pc:docMk/>
            <pc:sldMk cId="3543156939" sldId="467"/>
            <ac:picMk id="3" creationId="{094B6B24-38DD-0DEA-00EB-1E5A9333B28B}"/>
          </ac:picMkLst>
        </pc:picChg>
      </pc:sldChg>
      <pc:sldChg chg="addSp add mod">
        <pc:chgData name="IBRAHIM RUPAWALA" userId="16fe9d1623dd648b" providerId="LiveId" clId="{A7E1B4B7-D983-43CA-9A5D-25677CF43CD5}" dt="2023-04-16T01:38:23.078" v="4244" actId="22"/>
        <pc:sldMkLst>
          <pc:docMk/>
          <pc:sldMk cId="1186274005" sldId="468"/>
        </pc:sldMkLst>
        <pc:picChg chg="add">
          <ac:chgData name="IBRAHIM RUPAWALA" userId="16fe9d1623dd648b" providerId="LiveId" clId="{A7E1B4B7-D983-43CA-9A5D-25677CF43CD5}" dt="2023-04-16T01:38:23.078" v="4244" actId="22"/>
          <ac:picMkLst>
            <pc:docMk/>
            <pc:sldMk cId="1186274005" sldId="468"/>
            <ac:picMk id="3" creationId="{FCA55662-D0B2-B777-7D2C-60FF9E9E0FA2}"/>
          </ac:picMkLst>
        </pc:picChg>
      </pc:sldChg>
      <pc:sldChg chg="addSp add mod">
        <pc:chgData name="IBRAHIM RUPAWALA" userId="16fe9d1623dd648b" providerId="LiveId" clId="{A7E1B4B7-D983-43CA-9A5D-25677CF43CD5}" dt="2023-04-16T01:38:34.101" v="4245" actId="22"/>
        <pc:sldMkLst>
          <pc:docMk/>
          <pc:sldMk cId="1083644118" sldId="469"/>
        </pc:sldMkLst>
        <pc:picChg chg="add">
          <ac:chgData name="IBRAHIM RUPAWALA" userId="16fe9d1623dd648b" providerId="LiveId" clId="{A7E1B4B7-D983-43CA-9A5D-25677CF43CD5}" dt="2023-04-16T01:38:34.101" v="4245" actId="22"/>
          <ac:picMkLst>
            <pc:docMk/>
            <pc:sldMk cId="1083644118" sldId="469"/>
            <ac:picMk id="3" creationId="{76BBFC78-0433-F4F3-DDC1-6559D915EAFD}"/>
          </ac:picMkLst>
        </pc:picChg>
      </pc:sldChg>
      <pc:sldChg chg="addSp modSp add mod">
        <pc:chgData name="IBRAHIM RUPAWALA" userId="16fe9d1623dd648b" providerId="LiveId" clId="{A7E1B4B7-D983-43CA-9A5D-25677CF43CD5}" dt="2023-04-16T19:33:57.015" v="4637" actId="1076"/>
        <pc:sldMkLst>
          <pc:docMk/>
          <pc:sldMk cId="2639247726" sldId="470"/>
        </pc:sldMkLst>
        <pc:spChg chg="add mod">
          <ac:chgData name="IBRAHIM RUPAWALA" userId="16fe9d1623dd648b" providerId="LiveId" clId="{A7E1B4B7-D983-43CA-9A5D-25677CF43CD5}" dt="2023-04-16T19:33:51.382" v="4636" actId="1076"/>
          <ac:spMkLst>
            <pc:docMk/>
            <pc:sldMk cId="2639247726" sldId="470"/>
            <ac:spMk id="4" creationId="{1C70B251-1F54-C7C6-A90E-6D7DF29C0A31}"/>
          </ac:spMkLst>
        </pc:spChg>
        <pc:spChg chg="add mod">
          <ac:chgData name="IBRAHIM RUPAWALA" userId="16fe9d1623dd648b" providerId="LiveId" clId="{A7E1B4B7-D983-43CA-9A5D-25677CF43CD5}" dt="2023-04-16T19:33:57.015" v="4637" actId="1076"/>
          <ac:spMkLst>
            <pc:docMk/>
            <pc:sldMk cId="2639247726" sldId="470"/>
            <ac:spMk id="5" creationId="{ED531E2F-4B38-EDF7-BC8F-9558E41319FF}"/>
          </ac:spMkLst>
        </pc:spChg>
        <pc:picChg chg="add mod">
          <ac:chgData name="IBRAHIM RUPAWALA" userId="16fe9d1623dd648b" providerId="LiveId" clId="{A7E1B4B7-D983-43CA-9A5D-25677CF43CD5}" dt="2023-04-16T19:33:41.886" v="4634" actId="1076"/>
          <ac:picMkLst>
            <pc:docMk/>
            <pc:sldMk cId="2639247726" sldId="470"/>
            <ac:picMk id="3" creationId="{60C03F05-9527-5AC8-18BE-14A1576CFE65}"/>
          </ac:picMkLst>
        </pc:picChg>
      </pc:sldChg>
      <pc:sldChg chg="addSp modSp add mod">
        <pc:chgData name="IBRAHIM RUPAWALA" userId="16fe9d1623dd648b" providerId="LiveId" clId="{A7E1B4B7-D983-43CA-9A5D-25677CF43CD5}" dt="2023-04-17T02:33:13.257" v="5281" actId="1076"/>
        <pc:sldMkLst>
          <pc:docMk/>
          <pc:sldMk cId="2664617016" sldId="471"/>
        </pc:sldMkLst>
        <pc:spChg chg="add mod">
          <ac:chgData name="IBRAHIM RUPAWALA" userId="16fe9d1623dd648b" providerId="LiveId" clId="{A7E1B4B7-D983-43CA-9A5D-25677CF43CD5}" dt="2023-04-17T02:33:13.257" v="5281" actId="1076"/>
          <ac:spMkLst>
            <pc:docMk/>
            <pc:sldMk cId="2664617016" sldId="471"/>
            <ac:spMk id="4" creationId="{E0A447A8-D04E-B6EA-35A0-994474BDAB30}"/>
          </ac:spMkLst>
        </pc:spChg>
        <pc:spChg chg="add mod">
          <ac:chgData name="IBRAHIM RUPAWALA" userId="16fe9d1623dd648b" providerId="LiveId" clId="{A7E1B4B7-D983-43CA-9A5D-25677CF43CD5}" dt="2023-04-16T19:35:22.495" v="4692" actId="1076"/>
          <ac:spMkLst>
            <pc:docMk/>
            <pc:sldMk cId="2664617016" sldId="471"/>
            <ac:spMk id="5" creationId="{2C6D6EED-0EE3-4B70-6CD7-0752A4FFBAA1}"/>
          </ac:spMkLst>
        </pc:spChg>
        <pc:spChg chg="add mod">
          <ac:chgData name="IBRAHIM RUPAWALA" userId="16fe9d1623dd648b" providerId="LiveId" clId="{A7E1B4B7-D983-43CA-9A5D-25677CF43CD5}" dt="2023-04-16T19:36:41.500" v="4695" actId="14100"/>
          <ac:spMkLst>
            <pc:docMk/>
            <pc:sldMk cId="2664617016" sldId="471"/>
            <ac:spMk id="6" creationId="{DD57B385-8657-9163-9ADE-07DBB22689A7}"/>
          </ac:spMkLst>
        </pc:spChg>
        <pc:picChg chg="add">
          <ac:chgData name="IBRAHIM RUPAWALA" userId="16fe9d1623dd648b" providerId="LiveId" clId="{A7E1B4B7-D983-43CA-9A5D-25677CF43CD5}" dt="2023-04-16T01:38:57.895" v="4247" actId="22"/>
          <ac:picMkLst>
            <pc:docMk/>
            <pc:sldMk cId="2664617016" sldId="471"/>
            <ac:picMk id="3" creationId="{61E9BE03-1D38-322A-509C-1B3F87C594F9}"/>
          </ac:picMkLst>
        </pc:picChg>
      </pc:sldChg>
      <pc:sldChg chg="addSp delSp modSp new mod ord">
        <pc:chgData name="IBRAHIM RUPAWALA" userId="16fe9d1623dd648b" providerId="LiveId" clId="{A7E1B4B7-D983-43CA-9A5D-25677CF43CD5}" dt="2023-04-15T06:43:40.960" v="2536"/>
        <pc:sldMkLst>
          <pc:docMk/>
          <pc:sldMk cId="3072851105" sldId="472"/>
        </pc:sldMkLst>
        <pc:spChg chg="mod">
          <ac:chgData name="IBRAHIM RUPAWALA" userId="16fe9d1623dd648b" providerId="LiveId" clId="{A7E1B4B7-D983-43CA-9A5D-25677CF43CD5}" dt="2023-04-11T02:05:40.240" v="920" actId="120"/>
          <ac:spMkLst>
            <pc:docMk/>
            <pc:sldMk cId="3072851105" sldId="472"/>
            <ac:spMk id="2" creationId="{C95F65E6-7C1A-814A-D38A-F3D1268CC0F8}"/>
          </ac:spMkLst>
        </pc:spChg>
        <pc:spChg chg="del">
          <ac:chgData name="IBRAHIM RUPAWALA" userId="16fe9d1623dd648b" providerId="LiveId" clId="{A7E1B4B7-D983-43CA-9A5D-25677CF43CD5}" dt="2023-04-11T02:05:23.778" v="912" actId="478"/>
          <ac:spMkLst>
            <pc:docMk/>
            <pc:sldMk cId="3072851105" sldId="472"/>
            <ac:spMk id="3" creationId="{9C792DE5-64E2-EB4D-F2C7-75F147954206}"/>
          </ac:spMkLst>
        </pc:spChg>
        <pc:spChg chg="add mod">
          <ac:chgData name="IBRAHIM RUPAWALA" userId="16fe9d1623dd648b" providerId="LiveId" clId="{A7E1B4B7-D983-43CA-9A5D-25677CF43CD5}" dt="2023-04-11T02:09:40.515" v="1567" actId="20577"/>
          <ac:spMkLst>
            <pc:docMk/>
            <pc:sldMk cId="3072851105" sldId="472"/>
            <ac:spMk id="4" creationId="{ADA06C2C-F1E8-3A80-44F0-2E1F17CCEE8D}"/>
          </ac:spMkLst>
        </pc:spChg>
      </pc:sldChg>
      <pc:sldChg chg="addSp modSp add">
        <pc:chgData name="IBRAHIM RUPAWALA" userId="16fe9d1623dd648b" providerId="LiveId" clId="{A7E1B4B7-D983-43CA-9A5D-25677CF43CD5}" dt="2023-04-11T17:26:12.520" v="1581"/>
        <pc:sldMkLst>
          <pc:docMk/>
          <pc:sldMk cId="2733528035" sldId="473"/>
        </pc:sldMkLst>
        <pc:picChg chg="add mod">
          <ac:chgData name="IBRAHIM RUPAWALA" userId="16fe9d1623dd648b" providerId="LiveId" clId="{A7E1B4B7-D983-43CA-9A5D-25677CF43CD5}" dt="2023-04-11T17:26:12.520" v="1581"/>
          <ac:picMkLst>
            <pc:docMk/>
            <pc:sldMk cId="2733528035" sldId="473"/>
            <ac:picMk id="3" creationId="{221E229D-5B99-B597-E645-238C2ACC08B0}"/>
          </ac:picMkLst>
        </pc:picChg>
      </pc:sldChg>
      <pc:sldChg chg="addSp modSp add ord">
        <pc:chgData name="IBRAHIM RUPAWALA" userId="16fe9d1623dd648b" providerId="LiveId" clId="{A7E1B4B7-D983-43CA-9A5D-25677CF43CD5}" dt="2023-04-11T17:26:27.743" v="1586"/>
        <pc:sldMkLst>
          <pc:docMk/>
          <pc:sldMk cId="3420728098" sldId="474"/>
        </pc:sldMkLst>
        <pc:picChg chg="add mod">
          <ac:chgData name="IBRAHIM RUPAWALA" userId="16fe9d1623dd648b" providerId="LiveId" clId="{A7E1B4B7-D983-43CA-9A5D-25677CF43CD5}" dt="2023-04-11T17:26:23.775" v="1584"/>
          <ac:picMkLst>
            <pc:docMk/>
            <pc:sldMk cId="3420728098" sldId="474"/>
            <ac:picMk id="3" creationId="{8114CE4F-44C5-B4CB-89F5-D096D81E5239}"/>
          </ac:picMkLst>
        </pc:picChg>
      </pc:sldChg>
      <pc:sldChg chg="addSp modSp add">
        <pc:chgData name="IBRAHIM RUPAWALA" userId="16fe9d1623dd648b" providerId="LiveId" clId="{A7E1B4B7-D983-43CA-9A5D-25677CF43CD5}" dt="2023-04-11T17:26:32.439" v="1587"/>
        <pc:sldMkLst>
          <pc:docMk/>
          <pc:sldMk cId="2712823176" sldId="475"/>
        </pc:sldMkLst>
        <pc:picChg chg="add mod">
          <ac:chgData name="IBRAHIM RUPAWALA" userId="16fe9d1623dd648b" providerId="LiveId" clId="{A7E1B4B7-D983-43CA-9A5D-25677CF43CD5}" dt="2023-04-11T17:26:32.439" v="1587"/>
          <ac:picMkLst>
            <pc:docMk/>
            <pc:sldMk cId="2712823176" sldId="475"/>
            <ac:picMk id="3" creationId="{DE782C1F-FB19-C69D-1EE1-ED6390CDA2C8}"/>
          </ac:picMkLst>
        </pc:picChg>
      </pc:sldChg>
      <pc:sldChg chg="addSp modSp add">
        <pc:chgData name="IBRAHIM RUPAWALA" userId="16fe9d1623dd648b" providerId="LiveId" clId="{A7E1B4B7-D983-43CA-9A5D-25677CF43CD5}" dt="2023-04-11T17:26:38.708" v="1588"/>
        <pc:sldMkLst>
          <pc:docMk/>
          <pc:sldMk cId="2575738413" sldId="476"/>
        </pc:sldMkLst>
        <pc:picChg chg="add mod">
          <ac:chgData name="IBRAHIM RUPAWALA" userId="16fe9d1623dd648b" providerId="LiveId" clId="{A7E1B4B7-D983-43CA-9A5D-25677CF43CD5}" dt="2023-04-11T17:26:38.708" v="1588"/>
          <ac:picMkLst>
            <pc:docMk/>
            <pc:sldMk cId="2575738413" sldId="476"/>
            <ac:picMk id="3" creationId="{BBF8A4B7-2D22-E1A6-FA26-353764D4B17C}"/>
          </ac:picMkLst>
        </pc:picChg>
      </pc:sldChg>
      <pc:sldChg chg="addSp modSp add">
        <pc:chgData name="IBRAHIM RUPAWALA" userId="16fe9d1623dd648b" providerId="LiveId" clId="{A7E1B4B7-D983-43CA-9A5D-25677CF43CD5}" dt="2023-04-11T17:26:44.149" v="1589"/>
        <pc:sldMkLst>
          <pc:docMk/>
          <pc:sldMk cId="813128694" sldId="477"/>
        </pc:sldMkLst>
        <pc:picChg chg="add mod">
          <ac:chgData name="IBRAHIM RUPAWALA" userId="16fe9d1623dd648b" providerId="LiveId" clId="{A7E1B4B7-D983-43CA-9A5D-25677CF43CD5}" dt="2023-04-11T17:26:44.149" v="1589"/>
          <ac:picMkLst>
            <pc:docMk/>
            <pc:sldMk cId="813128694" sldId="477"/>
            <ac:picMk id="3" creationId="{0E676C1F-0C0B-D1E6-0F6F-2DACD1FEF919}"/>
          </ac:picMkLst>
        </pc:picChg>
      </pc:sldChg>
      <pc:sldChg chg="addSp modSp add">
        <pc:chgData name="IBRAHIM RUPAWALA" userId="16fe9d1623dd648b" providerId="LiveId" clId="{A7E1B4B7-D983-43CA-9A5D-25677CF43CD5}" dt="2023-04-11T17:26:48.987" v="1590"/>
        <pc:sldMkLst>
          <pc:docMk/>
          <pc:sldMk cId="1490814033" sldId="478"/>
        </pc:sldMkLst>
        <pc:picChg chg="add mod">
          <ac:chgData name="IBRAHIM RUPAWALA" userId="16fe9d1623dd648b" providerId="LiveId" clId="{A7E1B4B7-D983-43CA-9A5D-25677CF43CD5}" dt="2023-04-11T17:26:48.987" v="1590"/>
          <ac:picMkLst>
            <pc:docMk/>
            <pc:sldMk cId="1490814033" sldId="478"/>
            <ac:picMk id="3" creationId="{F0F91B34-0BF4-0709-16DA-0A893D6C49F4}"/>
          </ac:picMkLst>
        </pc:picChg>
      </pc:sldChg>
      <pc:sldChg chg="addSp modSp add">
        <pc:chgData name="IBRAHIM RUPAWALA" userId="16fe9d1623dd648b" providerId="LiveId" clId="{A7E1B4B7-D983-43CA-9A5D-25677CF43CD5}" dt="2023-04-11T17:27:05.938" v="1591"/>
        <pc:sldMkLst>
          <pc:docMk/>
          <pc:sldMk cId="1838897206" sldId="479"/>
        </pc:sldMkLst>
        <pc:picChg chg="add mod">
          <ac:chgData name="IBRAHIM RUPAWALA" userId="16fe9d1623dd648b" providerId="LiveId" clId="{A7E1B4B7-D983-43CA-9A5D-25677CF43CD5}" dt="2023-04-11T17:27:05.938" v="1591"/>
          <ac:picMkLst>
            <pc:docMk/>
            <pc:sldMk cId="1838897206" sldId="479"/>
            <ac:picMk id="3" creationId="{EF9FCFC5-795E-747A-4832-50A83BDABF26}"/>
          </ac:picMkLst>
        </pc:picChg>
      </pc:sldChg>
      <pc:sldChg chg="addSp modSp add mod">
        <pc:chgData name="IBRAHIM RUPAWALA" userId="16fe9d1623dd648b" providerId="LiveId" clId="{A7E1B4B7-D983-43CA-9A5D-25677CF43CD5}" dt="2023-04-11T18:28:47.018" v="1983" actId="20577"/>
        <pc:sldMkLst>
          <pc:docMk/>
          <pc:sldMk cId="177856868" sldId="480"/>
        </pc:sldMkLst>
        <pc:spChg chg="add mod">
          <ac:chgData name="IBRAHIM RUPAWALA" userId="16fe9d1623dd648b" providerId="LiveId" clId="{A7E1B4B7-D983-43CA-9A5D-25677CF43CD5}" dt="2023-04-11T18:28:47.018" v="1983" actId="20577"/>
          <ac:spMkLst>
            <pc:docMk/>
            <pc:sldMk cId="177856868" sldId="480"/>
            <ac:spMk id="4" creationId="{990DC634-A528-ED4D-7C56-88392B635081}"/>
          </ac:spMkLst>
        </pc:spChg>
        <pc:picChg chg="add mod">
          <ac:chgData name="IBRAHIM RUPAWALA" userId="16fe9d1623dd648b" providerId="LiveId" clId="{A7E1B4B7-D983-43CA-9A5D-25677CF43CD5}" dt="2023-04-11T18:19:47.936" v="1657" actId="1076"/>
          <ac:picMkLst>
            <pc:docMk/>
            <pc:sldMk cId="177856868" sldId="480"/>
            <ac:picMk id="3" creationId="{70E073EB-C6EC-C5F5-7620-59A11ED82D2B}"/>
          </ac:picMkLst>
        </pc:picChg>
      </pc:sldChg>
      <pc:sldChg chg="addSp modSp add">
        <pc:chgData name="IBRAHIM RUPAWALA" userId="16fe9d1623dd648b" providerId="LiveId" clId="{A7E1B4B7-D983-43CA-9A5D-25677CF43CD5}" dt="2023-04-11T17:27:24.342" v="1593"/>
        <pc:sldMkLst>
          <pc:docMk/>
          <pc:sldMk cId="1749812125" sldId="481"/>
        </pc:sldMkLst>
        <pc:picChg chg="add mod">
          <ac:chgData name="IBRAHIM RUPAWALA" userId="16fe9d1623dd648b" providerId="LiveId" clId="{A7E1B4B7-D983-43CA-9A5D-25677CF43CD5}" dt="2023-04-11T17:27:24.342" v="1593"/>
          <ac:picMkLst>
            <pc:docMk/>
            <pc:sldMk cId="1749812125" sldId="481"/>
            <ac:picMk id="3" creationId="{B982C89E-F68D-1D37-A8C2-C85F18A57EDB}"/>
          </ac:picMkLst>
        </pc:picChg>
      </pc:sldChg>
      <pc:sldChg chg="addSp modSp add">
        <pc:chgData name="IBRAHIM RUPAWALA" userId="16fe9d1623dd648b" providerId="LiveId" clId="{A7E1B4B7-D983-43CA-9A5D-25677CF43CD5}" dt="2023-04-11T17:27:30.571" v="1594"/>
        <pc:sldMkLst>
          <pc:docMk/>
          <pc:sldMk cId="4038887182" sldId="482"/>
        </pc:sldMkLst>
        <pc:picChg chg="add mod">
          <ac:chgData name="IBRAHIM RUPAWALA" userId="16fe9d1623dd648b" providerId="LiveId" clId="{A7E1B4B7-D983-43CA-9A5D-25677CF43CD5}" dt="2023-04-11T17:27:30.571" v="1594"/>
          <ac:picMkLst>
            <pc:docMk/>
            <pc:sldMk cId="4038887182" sldId="482"/>
            <ac:picMk id="3" creationId="{F1C4388A-5CC3-1E63-6CBA-5DACACB1E414}"/>
          </ac:picMkLst>
        </pc:picChg>
      </pc:sldChg>
      <pc:sldChg chg="addSp modSp add ord">
        <pc:chgData name="IBRAHIM RUPAWALA" userId="16fe9d1623dd648b" providerId="LiveId" clId="{A7E1B4B7-D983-43CA-9A5D-25677CF43CD5}" dt="2023-04-11T17:32:02.220" v="1656"/>
        <pc:sldMkLst>
          <pc:docMk/>
          <pc:sldMk cId="70329668" sldId="483"/>
        </pc:sldMkLst>
        <pc:picChg chg="add mod">
          <ac:chgData name="IBRAHIM RUPAWALA" userId="16fe9d1623dd648b" providerId="LiveId" clId="{A7E1B4B7-D983-43CA-9A5D-25677CF43CD5}" dt="2023-04-11T17:27:34.782" v="1595"/>
          <ac:picMkLst>
            <pc:docMk/>
            <pc:sldMk cId="70329668" sldId="483"/>
            <ac:picMk id="3" creationId="{E61453C9-BD03-9CCE-AAD9-6EA96F1DFBA4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4167391814" sldId="484"/>
        </pc:sldMkLst>
        <pc:picChg chg="add mod">
          <ac:chgData name="IBRAHIM RUPAWALA" userId="16fe9d1623dd648b" providerId="LiveId" clId="{A7E1B4B7-D983-43CA-9A5D-25677CF43CD5}" dt="2023-04-11T17:28:02.311" v="1605"/>
          <ac:picMkLst>
            <pc:docMk/>
            <pc:sldMk cId="4167391814" sldId="484"/>
            <ac:picMk id="3" creationId="{1BFDA3E1-1863-870F-92E6-167756BD570C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3093412643" sldId="485"/>
        </pc:sldMkLst>
        <pc:picChg chg="add mod">
          <ac:chgData name="IBRAHIM RUPAWALA" userId="16fe9d1623dd648b" providerId="LiveId" clId="{A7E1B4B7-D983-43CA-9A5D-25677CF43CD5}" dt="2023-04-11T17:29:33.028" v="1633"/>
          <ac:picMkLst>
            <pc:docMk/>
            <pc:sldMk cId="3093412643" sldId="485"/>
            <ac:picMk id="3" creationId="{ECD33BFA-72CD-6AB1-CAC6-2DEEFB7F205C}"/>
          </ac:picMkLst>
        </pc:picChg>
      </pc:sldChg>
      <pc:sldChg chg="add del">
        <pc:chgData name="IBRAHIM RUPAWALA" userId="16fe9d1623dd648b" providerId="LiveId" clId="{A7E1B4B7-D983-43CA-9A5D-25677CF43CD5}" dt="2023-04-11T17:26:19.683" v="1583"/>
        <pc:sldMkLst>
          <pc:docMk/>
          <pc:sldMk cId="2020051734" sldId="486"/>
        </pc:sldMkLst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885134109" sldId="486"/>
        </pc:sldMkLst>
        <pc:picChg chg="add mod">
          <ac:chgData name="IBRAHIM RUPAWALA" userId="16fe9d1623dd648b" providerId="LiveId" clId="{A7E1B4B7-D983-43CA-9A5D-25677CF43CD5}" dt="2023-04-11T17:28:07.970" v="1606"/>
          <ac:picMkLst>
            <pc:docMk/>
            <pc:sldMk cId="2885134109" sldId="486"/>
            <ac:picMk id="3" creationId="{A6298525-F31C-7890-7DD2-C709464E68C8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1910844326" sldId="487"/>
        </pc:sldMkLst>
        <pc:picChg chg="add mod">
          <ac:chgData name="IBRAHIM RUPAWALA" userId="16fe9d1623dd648b" providerId="LiveId" clId="{A7E1B4B7-D983-43CA-9A5D-25677CF43CD5}" dt="2023-04-11T17:28:17.919" v="1609"/>
          <ac:picMkLst>
            <pc:docMk/>
            <pc:sldMk cId="1910844326" sldId="487"/>
            <ac:picMk id="3" creationId="{B80E3F06-0A7D-0A5C-5D01-468DFF505700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600527484" sldId="488"/>
        </pc:sldMkLst>
        <pc:picChg chg="add mod">
          <ac:chgData name="IBRAHIM RUPAWALA" userId="16fe9d1623dd648b" providerId="LiveId" clId="{A7E1B4B7-D983-43CA-9A5D-25677CF43CD5}" dt="2023-04-11T17:28:25.177" v="1612"/>
          <ac:picMkLst>
            <pc:docMk/>
            <pc:sldMk cId="600527484" sldId="488"/>
            <ac:picMk id="3" creationId="{BE1DF143-91EF-C958-A0C8-94C814F5D549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007700268" sldId="489"/>
        </pc:sldMkLst>
        <pc:picChg chg="add mod">
          <ac:chgData name="IBRAHIM RUPAWALA" userId="16fe9d1623dd648b" providerId="LiveId" clId="{A7E1B4B7-D983-43CA-9A5D-25677CF43CD5}" dt="2023-04-11T17:28:33.900" v="1615"/>
          <ac:picMkLst>
            <pc:docMk/>
            <pc:sldMk cId="2007700268" sldId="489"/>
            <ac:picMk id="3" creationId="{5EFBE0BE-ED49-3182-E8C3-E26687742948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3704199397" sldId="490"/>
        </pc:sldMkLst>
        <pc:picChg chg="add mod">
          <ac:chgData name="IBRAHIM RUPAWALA" userId="16fe9d1623dd648b" providerId="LiveId" clId="{A7E1B4B7-D983-43CA-9A5D-25677CF43CD5}" dt="2023-04-11T17:28:43.874" v="1618"/>
          <ac:picMkLst>
            <pc:docMk/>
            <pc:sldMk cId="3704199397" sldId="490"/>
            <ac:picMk id="3" creationId="{E438993C-3784-F6D8-3418-3050E12CF4C9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33830581" sldId="491"/>
        </pc:sldMkLst>
        <pc:picChg chg="add mod">
          <ac:chgData name="IBRAHIM RUPAWALA" userId="16fe9d1623dd648b" providerId="LiveId" clId="{A7E1B4B7-D983-43CA-9A5D-25677CF43CD5}" dt="2023-04-11T17:28:55.590" v="1621"/>
          <ac:picMkLst>
            <pc:docMk/>
            <pc:sldMk cId="233830581" sldId="491"/>
            <ac:picMk id="3" creationId="{EEE99E23-F20E-367B-9C67-81DB4167C077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292400477" sldId="492"/>
        </pc:sldMkLst>
        <pc:picChg chg="add mod">
          <ac:chgData name="IBRAHIM RUPAWALA" userId="16fe9d1623dd648b" providerId="LiveId" clId="{A7E1B4B7-D983-43CA-9A5D-25677CF43CD5}" dt="2023-04-11T17:29:20.477" v="1624"/>
          <ac:picMkLst>
            <pc:docMk/>
            <pc:sldMk cId="2292400477" sldId="492"/>
            <ac:picMk id="3" creationId="{D7AC4932-2F41-B919-2432-3CCC316A7662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522299463" sldId="493"/>
        </pc:sldMkLst>
        <pc:picChg chg="add mod">
          <ac:chgData name="IBRAHIM RUPAWALA" userId="16fe9d1623dd648b" providerId="LiveId" clId="{A7E1B4B7-D983-43CA-9A5D-25677CF43CD5}" dt="2023-04-11T17:29:40.684" v="1634"/>
          <ac:picMkLst>
            <pc:docMk/>
            <pc:sldMk cId="2522299463" sldId="493"/>
            <ac:picMk id="3" creationId="{57501ABD-2355-88A9-C8C7-D1D299F3AB3F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987683167" sldId="494"/>
        </pc:sldMkLst>
        <pc:picChg chg="add mod">
          <ac:chgData name="IBRAHIM RUPAWALA" userId="16fe9d1623dd648b" providerId="LiveId" clId="{A7E1B4B7-D983-43CA-9A5D-25677CF43CD5}" dt="2023-04-11T17:30:02.049" v="1637"/>
          <ac:picMkLst>
            <pc:docMk/>
            <pc:sldMk cId="2987683167" sldId="494"/>
            <ac:picMk id="3" creationId="{67CC1CB9-D091-0A7B-D5E9-97D799082EA3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249091973" sldId="495"/>
        </pc:sldMkLst>
        <pc:picChg chg="add mod">
          <ac:chgData name="IBRAHIM RUPAWALA" userId="16fe9d1623dd648b" providerId="LiveId" clId="{A7E1B4B7-D983-43CA-9A5D-25677CF43CD5}" dt="2023-04-11T17:30:15.482" v="1640"/>
          <ac:picMkLst>
            <pc:docMk/>
            <pc:sldMk cId="249091973" sldId="495"/>
            <ac:picMk id="3" creationId="{2893035A-7379-CF6E-E7FC-BEF094C3BFEA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3127996200" sldId="496"/>
        </pc:sldMkLst>
        <pc:picChg chg="add mod">
          <ac:chgData name="IBRAHIM RUPAWALA" userId="16fe9d1623dd648b" providerId="LiveId" clId="{A7E1B4B7-D983-43CA-9A5D-25677CF43CD5}" dt="2023-04-11T17:30:33.876" v="1643"/>
          <ac:picMkLst>
            <pc:docMk/>
            <pc:sldMk cId="3127996200" sldId="496"/>
            <ac:picMk id="3" creationId="{F272C632-2CF8-F0CB-B854-604799D97191}"/>
          </ac:picMkLst>
        </pc:picChg>
      </pc:sldChg>
      <pc:sldChg chg="addSp modSp add ord">
        <pc:chgData name="IBRAHIM RUPAWALA" userId="16fe9d1623dd648b" providerId="LiveId" clId="{A7E1B4B7-D983-43CA-9A5D-25677CF43CD5}" dt="2023-04-11T17:31:39.505" v="1652"/>
        <pc:sldMkLst>
          <pc:docMk/>
          <pc:sldMk cId="3138674726" sldId="497"/>
        </pc:sldMkLst>
        <pc:picChg chg="add mod">
          <ac:chgData name="IBRAHIM RUPAWALA" userId="16fe9d1623dd648b" providerId="LiveId" clId="{A7E1B4B7-D983-43CA-9A5D-25677CF43CD5}" dt="2023-04-11T17:30:48.848" v="1646"/>
          <ac:picMkLst>
            <pc:docMk/>
            <pc:sldMk cId="3138674726" sldId="497"/>
            <ac:picMk id="3" creationId="{12D4F1DB-68B1-8BE2-5F05-96F2FA043F03}"/>
          </ac:picMkLst>
        </pc:picChg>
      </pc:sldChg>
      <pc:sldChg chg="add del">
        <pc:chgData name="IBRAHIM RUPAWALA" userId="16fe9d1623dd648b" providerId="LiveId" clId="{A7E1B4B7-D983-43CA-9A5D-25677CF43CD5}" dt="2023-04-15T06:43:42.885" v="2537" actId="47"/>
        <pc:sldMkLst>
          <pc:docMk/>
          <pc:sldMk cId="417984859" sldId="498"/>
        </pc:sldMkLst>
      </pc:sldChg>
      <pc:sldChg chg="addSp delSp modSp new mod ord">
        <pc:chgData name="IBRAHIM RUPAWALA" userId="16fe9d1623dd648b" providerId="LiveId" clId="{A7E1B4B7-D983-43CA-9A5D-25677CF43CD5}" dt="2023-04-12T01:59:42.802" v="1988"/>
        <pc:sldMkLst>
          <pc:docMk/>
          <pc:sldMk cId="383350871" sldId="499"/>
        </pc:sldMkLst>
        <pc:spChg chg="del">
          <ac:chgData name="IBRAHIM RUPAWALA" userId="16fe9d1623dd648b" providerId="LiveId" clId="{A7E1B4B7-D983-43CA-9A5D-25677CF43CD5}" dt="2023-04-12T01:59:41.339" v="1987" actId="478"/>
          <ac:spMkLst>
            <pc:docMk/>
            <pc:sldMk cId="383350871" sldId="499"/>
            <ac:spMk id="2" creationId="{977D3246-4A0C-5DCC-43DC-223CDD0A1605}"/>
          </ac:spMkLst>
        </pc:spChg>
        <pc:spChg chg="del">
          <ac:chgData name="IBRAHIM RUPAWALA" userId="16fe9d1623dd648b" providerId="LiveId" clId="{A7E1B4B7-D983-43CA-9A5D-25677CF43CD5}" dt="2023-04-12T01:59:41.339" v="1987" actId="478"/>
          <ac:spMkLst>
            <pc:docMk/>
            <pc:sldMk cId="383350871" sldId="499"/>
            <ac:spMk id="3" creationId="{AA3091AA-0DDF-482E-5929-526C43AD8BD0}"/>
          </ac:spMkLst>
        </pc:spChg>
        <pc:picChg chg="add mod">
          <ac:chgData name="IBRAHIM RUPAWALA" userId="16fe9d1623dd648b" providerId="LiveId" clId="{A7E1B4B7-D983-43CA-9A5D-25677CF43CD5}" dt="2023-04-12T01:59:42.802" v="1988"/>
          <ac:picMkLst>
            <pc:docMk/>
            <pc:sldMk cId="383350871" sldId="499"/>
            <ac:picMk id="5" creationId="{575611FA-5C38-98AE-22C7-F3BF2DE187B0}"/>
          </ac:picMkLst>
        </pc:picChg>
      </pc:sldChg>
      <pc:sldChg chg="addSp delSp new mod">
        <pc:chgData name="IBRAHIM RUPAWALA" userId="16fe9d1623dd648b" providerId="LiveId" clId="{A7E1B4B7-D983-43CA-9A5D-25677CF43CD5}" dt="2023-04-14T04:15:34.805" v="2027" actId="22"/>
        <pc:sldMkLst>
          <pc:docMk/>
          <pc:sldMk cId="3230546123" sldId="500"/>
        </pc:sldMkLst>
        <pc:spChg chg="del">
          <ac:chgData name="IBRAHIM RUPAWALA" userId="16fe9d1623dd648b" providerId="LiveId" clId="{A7E1B4B7-D983-43CA-9A5D-25677CF43CD5}" dt="2023-04-14T04:15:19.196" v="2026" actId="478"/>
          <ac:spMkLst>
            <pc:docMk/>
            <pc:sldMk cId="3230546123" sldId="500"/>
            <ac:spMk id="2" creationId="{31067DEC-8F41-5DE6-F101-FD94FA908DE8}"/>
          </ac:spMkLst>
        </pc:spChg>
        <pc:spChg chg="del">
          <ac:chgData name="IBRAHIM RUPAWALA" userId="16fe9d1623dd648b" providerId="LiveId" clId="{A7E1B4B7-D983-43CA-9A5D-25677CF43CD5}" dt="2023-04-14T04:15:19.196" v="2026" actId="478"/>
          <ac:spMkLst>
            <pc:docMk/>
            <pc:sldMk cId="3230546123" sldId="500"/>
            <ac:spMk id="3" creationId="{CD7F4934-542E-E595-EEF5-905DD3B63148}"/>
          </ac:spMkLst>
        </pc:spChg>
        <pc:picChg chg="add">
          <ac:chgData name="IBRAHIM RUPAWALA" userId="16fe9d1623dd648b" providerId="LiveId" clId="{A7E1B4B7-D983-43CA-9A5D-25677CF43CD5}" dt="2023-04-14T04:15:34.805" v="2027" actId="22"/>
          <ac:picMkLst>
            <pc:docMk/>
            <pc:sldMk cId="3230546123" sldId="500"/>
            <ac:picMk id="5" creationId="{99CBB1DD-9B59-85E6-A89B-6F122D30D73E}"/>
          </ac:picMkLst>
        </pc:picChg>
      </pc:sldChg>
      <pc:sldChg chg="addSp add mod">
        <pc:chgData name="IBRAHIM RUPAWALA" userId="16fe9d1623dd648b" providerId="LiveId" clId="{A7E1B4B7-D983-43CA-9A5D-25677CF43CD5}" dt="2023-04-15T06:35:33.266" v="2514" actId="22"/>
        <pc:sldMkLst>
          <pc:docMk/>
          <pc:sldMk cId="3450275427" sldId="501"/>
        </pc:sldMkLst>
        <pc:picChg chg="add">
          <ac:chgData name="IBRAHIM RUPAWALA" userId="16fe9d1623dd648b" providerId="LiveId" clId="{A7E1B4B7-D983-43CA-9A5D-25677CF43CD5}" dt="2023-04-15T06:35:33.266" v="2514" actId="22"/>
          <ac:picMkLst>
            <pc:docMk/>
            <pc:sldMk cId="3450275427" sldId="501"/>
            <ac:picMk id="3" creationId="{55FD6136-BC20-FBE8-83DF-BF3501B2D95A}"/>
          </ac:picMkLst>
        </pc:picChg>
      </pc:sldChg>
      <pc:sldChg chg="addSp add mod">
        <pc:chgData name="IBRAHIM RUPAWALA" userId="16fe9d1623dd648b" providerId="LiveId" clId="{A7E1B4B7-D983-43CA-9A5D-25677CF43CD5}" dt="2023-04-15T06:35:45.860" v="2515" actId="22"/>
        <pc:sldMkLst>
          <pc:docMk/>
          <pc:sldMk cId="1168529749" sldId="502"/>
        </pc:sldMkLst>
        <pc:picChg chg="add">
          <ac:chgData name="IBRAHIM RUPAWALA" userId="16fe9d1623dd648b" providerId="LiveId" clId="{A7E1B4B7-D983-43CA-9A5D-25677CF43CD5}" dt="2023-04-15T06:35:45.860" v="2515" actId="22"/>
          <ac:picMkLst>
            <pc:docMk/>
            <pc:sldMk cId="1168529749" sldId="502"/>
            <ac:picMk id="3" creationId="{91422641-B821-2407-9CAD-291E10E424E5}"/>
          </ac:picMkLst>
        </pc:picChg>
      </pc:sldChg>
      <pc:sldChg chg="addSp add mod">
        <pc:chgData name="IBRAHIM RUPAWALA" userId="16fe9d1623dd648b" providerId="LiveId" clId="{A7E1B4B7-D983-43CA-9A5D-25677CF43CD5}" dt="2023-04-15T06:35:58.796" v="2516" actId="22"/>
        <pc:sldMkLst>
          <pc:docMk/>
          <pc:sldMk cId="297899926" sldId="503"/>
        </pc:sldMkLst>
        <pc:picChg chg="add">
          <ac:chgData name="IBRAHIM RUPAWALA" userId="16fe9d1623dd648b" providerId="LiveId" clId="{A7E1B4B7-D983-43CA-9A5D-25677CF43CD5}" dt="2023-04-15T06:35:58.796" v="2516" actId="22"/>
          <ac:picMkLst>
            <pc:docMk/>
            <pc:sldMk cId="297899926" sldId="503"/>
            <ac:picMk id="3" creationId="{7A0232BB-2100-F5F1-0210-B7A087674FEC}"/>
          </ac:picMkLst>
        </pc:picChg>
      </pc:sldChg>
      <pc:sldChg chg="addSp add mod">
        <pc:chgData name="IBRAHIM RUPAWALA" userId="16fe9d1623dd648b" providerId="LiveId" clId="{A7E1B4B7-D983-43CA-9A5D-25677CF43CD5}" dt="2023-04-15T06:36:26.180" v="2517" actId="22"/>
        <pc:sldMkLst>
          <pc:docMk/>
          <pc:sldMk cId="1709759225" sldId="504"/>
        </pc:sldMkLst>
        <pc:picChg chg="add">
          <ac:chgData name="IBRAHIM RUPAWALA" userId="16fe9d1623dd648b" providerId="LiveId" clId="{A7E1B4B7-D983-43CA-9A5D-25677CF43CD5}" dt="2023-04-15T06:36:26.180" v="2517" actId="22"/>
          <ac:picMkLst>
            <pc:docMk/>
            <pc:sldMk cId="1709759225" sldId="504"/>
            <ac:picMk id="3" creationId="{E39A8BBE-8F05-8C93-E9A1-6C9B9287E9BF}"/>
          </ac:picMkLst>
        </pc:picChg>
      </pc:sldChg>
      <pc:sldChg chg="addSp modSp add mod">
        <pc:chgData name="IBRAHIM RUPAWALA" userId="16fe9d1623dd648b" providerId="LiveId" clId="{A7E1B4B7-D983-43CA-9A5D-25677CF43CD5}" dt="2023-04-15T07:55:55.602" v="3027" actId="14100"/>
        <pc:sldMkLst>
          <pc:docMk/>
          <pc:sldMk cId="652367514" sldId="505"/>
        </pc:sldMkLst>
        <pc:spChg chg="add mod">
          <ac:chgData name="IBRAHIM RUPAWALA" userId="16fe9d1623dd648b" providerId="LiveId" clId="{A7E1B4B7-D983-43CA-9A5D-25677CF43CD5}" dt="2023-04-15T07:55:55.602" v="3027" actId="14100"/>
          <ac:spMkLst>
            <pc:docMk/>
            <pc:sldMk cId="652367514" sldId="505"/>
            <ac:spMk id="4" creationId="{A795DD0C-6CA6-D52B-FD85-37146847215E}"/>
          </ac:spMkLst>
        </pc:spChg>
        <pc:picChg chg="add mod">
          <ac:chgData name="IBRAHIM RUPAWALA" userId="16fe9d1623dd648b" providerId="LiveId" clId="{A7E1B4B7-D983-43CA-9A5D-25677CF43CD5}" dt="2023-04-15T07:55:52.815" v="3026" actId="1076"/>
          <ac:picMkLst>
            <pc:docMk/>
            <pc:sldMk cId="652367514" sldId="505"/>
            <ac:picMk id="3" creationId="{89FA45E2-B8B1-642E-F427-ABA846A0BD49}"/>
          </ac:picMkLst>
        </pc:picChg>
      </pc:sldChg>
      <pc:sldChg chg="addSp add mod">
        <pc:chgData name="IBRAHIM RUPAWALA" userId="16fe9d1623dd648b" providerId="LiveId" clId="{A7E1B4B7-D983-43CA-9A5D-25677CF43CD5}" dt="2023-04-15T06:36:55.811" v="2519" actId="22"/>
        <pc:sldMkLst>
          <pc:docMk/>
          <pc:sldMk cId="4021878128" sldId="506"/>
        </pc:sldMkLst>
        <pc:picChg chg="add">
          <ac:chgData name="IBRAHIM RUPAWALA" userId="16fe9d1623dd648b" providerId="LiveId" clId="{A7E1B4B7-D983-43CA-9A5D-25677CF43CD5}" dt="2023-04-15T06:36:55.811" v="2519" actId="22"/>
          <ac:picMkLst>
            <pc:docMk/>
            <pc:sldMk cId="4021878128" sldId="506"/>
            <ac:picMk id="3" creationId="{59886EF8-2CB9-D6D8-2A6A-9BCAB4624D3A}"/>
          </ac:picMkLst>
        </pc:picChg>
      </pc:sldChg>
      <pc:sldChg chg="addSp modSp add mod">
        <pc:chgData name="IBRAHIM RUPAWALA" userId="16fe9d1623dd648b" providerId="LiveId" clId="{A7E1B4B7-D983-43CA-9A5D-25677CF43CD5}" dt="2023-04-15T07:49:57.476" v="2872" actId="1076"/>
        <pc:sldMkLst>
          <pc:docMk/>
          <pc:sldMk cId="3849275185" sldId="507"/>
        </pc:sldMkLst>
        <pc:spChg chg="add mod">
          <ac:chgData name="IBRAHIM RUPAWALA" userId="16fe9d1623dd648b" providerId="LiveId" clId="{A7E1B4B7-D983-43CA-9A5D-25677CF43CD5}" dt="2023-04-15T07:49:57.476" v="2872" actId="1076"/>
          <ac:spMkLst>
            <pc:docMk/>
            <pc:sldMk cId="3849275185" sldId="507"/>
            <ac:spMk id="4" creationId="{3E5D4F7F-22A6-C9CE-4AFD-28A8867A73DD}"/>
          </ac:spMkLst>
        </pc:spChg>
        <pc:picChg chg="add">
          <ac:chgData name="IBRAHIM RUPAWALA" userId="16fe9d1623dd648b" providerId="LiveId" clId="{A7E1B4B7-D983-43CA-9A5D-25677CF43CD5}" dt="2023-04-15T06:37:10.170" v="2520" actId="22"/>
          <ac:picMkLst>
            <pc:docMk/>
            <pc:sldMk cId="3849275185" sldId="507"/>
            <ac:picMk id="3" creationId="{721E5193-8279-6996-4A15-CD4B30612A4A}"/>
          </ac:picMkLst>
        </pc:picChg>
      </pc:sldChg>
      <pc:sldChg chg="addSp modSp add mod">
        <pc:chgData name="IBRAHIM RUPAWALA" userId="16fe9d1623dd648b" providerId="LiveId" clId="{A7E1B4B7-D983-43CA-9A5D-25677CF43CD5}" dt="2023-04-15T07:49:59.984" v="2873"/>
        <pc:sldMkLst>
          <pc:docMk/>
          <pc:sldMk cId="912047561" sldId="508"/>
        </pc:sldMkLst>
        <pc:spChg chg="add mod">
          <ac:chgData name="IBRAHIM RUPAWALA" userId="16fe9d1623dd648b" providerId="LiveId" clId="{A7E1B4B7-D983-43CA-9A5D-25677CF43CD5}" dt="2023-04-15T07:49:59.984" v="2873"/>
          <ac:spMkLst>
            <pc:docMk/>
            <pc:sldMk cId="912047561" sldId="508"/>
            <ac:spMk id="4" creationId="{6536C1AA-0605-F125-CCBF-196647A0FBAB}"/>
          </ac:spMkLst>
        </pc:spChg>
        <pc:picChg chg="add">
          <ac:chgData name="IBRAHIM RUPAWALA" userId="16fe9d1623dd648b" providerId="LiveId" clId="{A7E1B4B7-D983-43CA-9A5D-25677CF43CD5}" dt="2023-04-15T06:37:22.241" v="2521" actId="22"/>
          <ac:picMkLst>
            <pc:docMk/>
            <pc:sldMk cId="912047561" sldId="508"/>
            <ac:picMk id="3" creationId="{9766EA36-E173-AC6A-AC18-A21714DFB22D}"/>
          </ac:picMkLst>
        </pc:picChg>
      </pc:sldChg>
      <pc:sldChg chg="addSp modSp add mod">
        <pc:chgData name="IBRAHIM RUPAWALA" userId="16fe9d1623dd648b" providerId="LiveId" clId="{A7E1B4B7-D983-43CA-9A5D-25677CF43CD5}" dt="2023-04-15T07:50:33.019" v="2874"/>
        <pc:sldMkLst>
          <pc:docMk/>
          <pc:sldMk cId="3222606404" sldId="509"/>
        </pc:sldMkLst>
        <pc:spChg chg="add mod">
          <ac:chgData name="IBRAHIM RUPAWALA" userId="16fe9d1623dd648b" providerId="LiveId" clId="{A7E1B4B7-D983-43CA-9A5D-25677CF43CD5}" dt="2023-04-15T07:50:33.019" v="2874"/>
          <ac:spMkLst>
            <pc:docMk/>
            <pc:sldMk cId="3222606404" sldId="509"/>
            <ac:spMk id="4" creationId="{A0148822-0888-2EDE-0B7A-F09DF35A0AD2}"/>
          </ac:spMkLst>
        </pc:spChg>
        <pc:picChg chg="add">
          <ac:chgData name="IBRAHIM RUPAWALA" userId="16fe9d1623dd648b" providerId="LiveId" clId="{A7E1B4B7-D983-43CA-9A5D-25677CF43CD5}" dt="2023-04-15T06:37:36.548" v="2522" actId="22"/>
          <ac:picMkLst>
            <pc:docMk/>
            <pc:sldMk cId="3222606404" sldId="509"/>
            <ac:picMk id="3" creationId="{F95DF978-392E-E0B9-F331-26C66346E2B9}"/>
          </ac:picMkLst>
        </pc:picChg>
      </pc:sldChg>
      <pc:sldChg chg="addSp add mod">
        <pc:chgData name="IBRAHIM RUPAWALA" userId="16fe9d1623dd648b" providerId="LiveId" clId="{A7E1B4B7-D983-43CA-9A5D-25677CF43CD5}" dt="2023-04-15T06:38:22.046" v="2523" actId="22"/>
        <pc:sldMkLst>
          <pc:docMk/>
          <pc:sldMk cId="2312479016" sldId="510"/>
        </pc:sldMkLst>
        <pc:picChg chg="add">
          <ac:chgData name="IBRAHIM RUPAWALA" userId="16fe9d1623dd648b" providerId="LiveId" clId="{A7E1B4B7-D983-43CA-9A5D-25677CF43CD5}" dt="2023-04-15T06:38:22.046" v="2523" actId="22"/>
          <ac:picMkLst>
            <pc:docMk/>
            <pc:sldMk cId="2312479016" sldId="510"/>
            <ac:picMk id="3" creationId="{916B57CB-7466-D807-83EE-9EC19F079DD2}"/>
          </ac:picMkLst>
        </pc:picChg>
      </pc:sldChg>
      <pc:sldChg chg="addSp modSp add mod">
        <pc:chgData name="IBRAHIM RUPAWALA" userId="16fe9d1623dd648b" providerId="LiveId" clId="{A7E1B4B7-D983-43CA-9A5D-25677CF43CD5}" dt="2023-04-15T07:51:49.994" v="2875"/>
        <pc:sldMkLst>
          <pc:docMk/>
          <pc:sldMk cId="3380703623" sldId="511"/>
        </pc:sldMkLst>
        <pc:spChg chg="add mod">
          <ac:chgData name="IBRAHIM RUPAWALA" userId="16fe9d1623dd648b" providerId="LiveId" clId="{A7E1B4B7-D983-43CA-9A5D-25677CF43CD5}" dt="2023-04-15T07:51:49.994" v="2875"/>
          <ac:spMkLst>
            <pc:docMk/>
            <pc:sldMk cId="3380703623" sldId="511"/>
            <ac:spMk id="4" creationId="{BA384588-3D8C-F468-5EC9-9AE5FAB724C3}"/>
          </ac:spMkLst>
        </pc:spChg>
        <pc:picChg chg="add">
          <ac:chgData name="IBRAHIM RUPAWALA" userId="16fe9d1623dd648b" providerId="LiveId" clId="{A7E1B4B7-D983-43CA-9A5D-25677CF43CD5}" dt="2023-04-15T06:38:33.241" v="2524" actId="22"/>
          <ac:picMkLst>
            <pc:docMk/>
            <pc:sldMk cId="3380703623" sldId="511"/>
            <ac:picMk id="3" creationId="{7F0442E7-C7F8-11B4-81BD-5B2F2EC2BA7A}"/>
          </ac:picMkLst>
        </pc:picChg>
      </pc:sldChg>
      <pc:sldChg chg="addSp add mod">
        <pc:chgData name="IBRAHIM RUPAWALA" userId="16fe9d1623dd648b" providerId="LiveId" clId="{A7E1B4B7-D983-43CA-9A5D-25677CF43CD5}" dt="2023-04-15T06:38:44.660" v="2525" actId="22"/>
        <pc:sldMkLst>
          <pc:docMk/>
          <pc:sldMk cId="986743308" sldId="512"/>
        </pc:sldMkLst>
        <pc:picChg chg="add">
          <ac:chgData name="IBRAHIM RUPAWALA" userId="16fe9d1623dd648b" providerId="LiveId" clId="{A7E1B4B7-D983-43CA-9A5D-25677CF43CD5}" dt="2023-04-15T06:38:44.660" v="2525" actId="22"/>
          <ac:picMkLst>
            <pc:docMk/>
            <pc:sldMk cId="986743308" sldId="512"/>
            <ac:picMk id="3" creationId="{B6E06419-BE9D-C3BD-5772-E17723868983}"/>
          </ac:picMkLst>
        </pc:picChg>
      </pc:sldChg>
      <pc:sldChg chg="addSp add mod">
        <pc:chgData name="IBRAHIM RUPAWALA" userId="16fe9d1623dd648b" providerId="LiveId" clId="{A7E1B4B7-D983-43CA-9A5D-25677CF43CD5}" dt="2023-04-15T06:40:01.248" v="2526" actId="22"/>
        <pc:sldMkLst>
          <pc:docMk/>
          <pc:sldMk cId="3578688519" sldId="513"/>
        </pc:sldMkLst>
        <pc:picChg chg="add">
          <ac:chgData name="IBRAHIM RUPAWALA" userId="16fe9d1623dd648b" providerId="LiveId" clId="{A7E1B4B7-D983-43CA-9A5D-25677CF43CD5}" dt="2023-04-15T06:40:01.248" v="2526" actId="22"/>
          <ac:picMkLst>
            <pc:docMk/>
            <pc:sldMk cId="3578688519" sldId="513"/>
            <ac:picMk id="3" creationId="{D810F62C-C44D-C351-793C-F706A5B31C15}"/>
          </ac:picMkLst>
        </pc:picChg>
      </pc:sldChg>
      <pc:sldChg chg="addSp delSp modSp new mod">
        <pc:chgData name="IBRAHIM RUPAWALA" userId="16fe9d1623dd648b" providerId="LiveId" clId="{A7E1B4B7-D983-43CA-9A5D-25677CF43CD5}" dt="2023-04-15T20:46:28.544" v="3623"/>
        <pc:sldMkLst>
          <pc:docMk/>
          <pc:sldMk cId="1015222628" sldId="514"/>
        </pc:sldMkLst>
        <pc:spChg chg="del">
          <ac:chgData name="IBRAHIM RUPAWALA" userId="16fe9d1623dd648b" providerId="LiveId" clId="{A7E1B4B7-D983-43CA-9A5D-25677CF43CD5}" dt="2023-04-15T20:46:20.197" v="3620" actId="478"/>
          <ac:spMkLst>
            <pc:docMk/>
            <pc:sldMk cId="1015222628" sldId="514"/>
            <ac:spMk id="2" creationId="{33AC1000-F3D0-D802-A8CA-68B0D741DB36}"/>
          </ac:spMkLst>
        </pc:spChg>
        <pc:spChg chg="del">
          <ac:chgData name="IBRAHIM RUPAWALA" userId="16fe9d1623dd648b" providerId="LiveId" clId="{A7E1B4B7-D983-43CA-9A5D-25677CF43CD5}" dt="2023-04-15T20:46:20.197" v="3620" actId="478"/>
          <ac:spMkLst>
            <pc:docMk/>
            <pc:sldMk cId="1015222628" sldId="514"/>
            <ac:spMk id="3" creationId="{FC8F9C17-5802-0622-657A-01F6EF666816}"/>
          </ac:spMkLst>
        </pc:spChg>
        <pc:picChg chg="add mod">
          <ac:chgData name="IBRAHIM RUPAWALA" userId="16fe9d1623dd648b" providerId="LiveId" clId="{A7E1B4B7-D983-43CA-9A5D-25677CF43CD5}" dt="2023-04-15T20:46:23.569" v="3621"/>
          <ac:picMkLst>
            <pc:docMk/>
            <pc:sldMk cId="1015222628" sldId="514"/>
            <ac:picMk id="5" creationId="{0E8CE777-9F97-F1EA-E8BF-6AFE75FAF8AA}"/>
          </ac:picMkLst>
        </pc:picChg>
        <pc:picChg chg="add mod">
          <ac:chgData name="IBRAHIM RUPAWALA" userId="16fe9d1623dd648b" providerId="LiveId" clId="{A7E1B4B7-D983-43CA-9A5D-25677CF43CD5}" dt="2023-04-15T20:46:28.544" v="3623"/>
          <ac:picMkLst>
            <pc:docMk/>
            <pc:sldMk cId="1015222628" sldId="514"/>
            <ac:picMk id="6" creationId="{BFCCA313-DADD-A6FF-495E-ED046942EC4F}"/>
          </ac:picMkLst>
        </pc:picChg>
      </pc:sldChg>
      <pc:sldChg chg="delSp add del mod">
        <pc:chgData name="IBRAHIM RUPAWALA" userId="16fe9d1623dd648b" providerId="LiveId" clId="{A7E1B4B7-D983-43CA-9A5D-25677CF43CD5}" dt="2023-04-15T20:46:59.383" v="3631" actId="47"/>
        <pc:sldMkLst>
          <pc:docMk/>
          <pc:sldMk cId="3924685582" sldId="515"/>
        </pc:sldMkLst>
        <pc:picChg chg="del">
          <ac:chgData name="IBRAHIM RUPAWALA" userId="16fe9d1623dd648b" providerId="LiveId" clId="{A7E1B4B7-D983-43CA-9A5D-25677CF43CD5}" dt="2023-04-15T20:46:32.173" v="3626" actId="478"/>
          <ac:picMkLst>
            <pc:docMk/>
            <pc:sldMk cId="3924685582" sldId="515"/>
            <ac:picMk id="5" creationId="{0E8CE777-9F97-F1EA-E8BF-6AFE75FAF8AA}"/>
          </ac:picMkLst>
        </pc:picChg>
      </pc:sldChg>
      <pc:sldChg chg="addSp delSp modSp add mod ord">
        <pc:chgData name="IBRAHIM RUPAWALA" userId="16fe9d1623dd648b" providerId="LiveId" clId="{A7E1B4B7-D983-43CA-9A5D-25677CF43CD5}" dt="2023-04-15T20:46:39.612" v="3630"/>
        <pc:sldMkLst>
          <pc:docMk/>
          <pc:sldMk cId="3359714971" sldId="516"/>
        </pc:sldMkLst>
        <pc:picChg chg="add mod">
          <ac:chgData name="IBRAHIM RUPAWALA" userId="16fe9d1623dd648b" providerId="LiveId" clId="{A7E1B4B7-D983-43CA-9A5D-25677CF43CD5}" dt="2023-04-15T20:46:37.520" v="3628"/>
          <ac:picMkLst>
            <pc:docMk/>
            <pc:sldMk cId="3359714971" sldId="516"/>
            <ac:picMk id="3" creationId="{E1E71505-03CC-3272-5288-E04E14A2A1A5}"/>
          </ac:picMkLst>
        </pc:picChg>
        <pc:picChg chg="del">
          <ac:chgData name="IBRAHIM RUPAWALA" userId="16fe9d1623dd648b" providerId="LiveId" clId="{A7E1B4B7-D983-43CA-9A5D-25677CF43CD5}" dt="2023-04-15T20:46:33.331" v="3627" actId="478"/>
          <ac:picMkLst>
            <pc:docMk/>
            <pc:sldMk cId="3359714971" sldId="516"/>
            <ac:picMk id="5" creationId="{0E8CE777-9F97-F1EA-E8BF-6AFE75FAF8AA}"/>
          </ac:picMkLst>
        </pc:picChg>
      </pc:sldChg>
      <pc:sldChg chg="addSp delSp new mod">
        <pc:chgData name="IBRAHIM RUPAWALA" userId="16fe9d1623dd648b" providerId="LiveId" clId="{A7E1B4B7-D983-43CA-9A5D-25677CF43CD5}" dt="2023-04-16T01:39:25.944" v="4278" actId="22"/>
        <pc:sldMkLst>
          <pc:docMk/>
          <pc:sldMk cId="3505827900" sldId="517"/>
        </pc:sldMkLst>
        <pc:spChg chg="del">
          <ac:chgData name="IBRAHIM RUPAWALA" userId="16fe9d1623dd648b" providerId="LiveId" clId="{A7E1B4B7-D983-43CA-9A5D-25677CF43CD5}" dt="2023-04-16T01:39:16.284" v="4249" actId="478"/>
          <ac:spMkLst>
            <pc:docMk/>
            <pc:sldMk cId="3505827900" sldId="517"/>
            <ac:spMk id="2" creationId="{E199E8E6-E772-E2C6-A9C7-37D71B8514BD}"/>
          </ac:spMkLst>
        </pc:spChg>
        <pc:spChg chg="del">
          <ac:chgData name="IBRAHIM RUPAWALA" userId="16fe9d1623dd648b" providerId="LiveId" clId="{A7E1B4B7-D983-43CA-9A5D-25677CF43CD5}" dt="2023-04-16T01:39:16.284" v="4249" actId="478"/>
          <ac:spMkLst>
            <pc:docMk/>
            <pc:sldMk cId="3505827900" sldId="517"/>
            <ac:spMk id="3" creationId="{100086A8-CB6E-3D4B-6FB7-F2CCF40F3C55}"/>
          </ac:spMkLst>
        </pc:spChg>
        <pc:picChg chg="add">
          <ac:chgData name="IBRAHIM RUPAWALA" userId="16fe9d1623dd648b" providerId="LiveId" clId="{A7E1B4B7-D983-43CA-9A5D-25677CF43CD5}" dt="2023-04-16T01:39:25.944" v="4278" actId="22"/>
          <ac:picMkLst>
            <pc:docMk/>
            <pc:sldMk cId="3505827900" sldId="517"/>
            <ac:picMk id="5" creationId="{A1922E74-7368-60FC-5DC6-342A1AB8AD63}"/>
          </ac:picMkLst>
        </pc:picChg>
      </pc:sldChg>
      <pc:sldChg chg="addSp add mod">
        <pc:chgData name="IBRAHIM RUPAWALA" userId="16fe9d1623dd648b" providerId="LiveId" clId="{A7E1B4B7-D983-43CA-9A5D-25677CF43CD5}" dt="2023-04-16T01:39:40.945" v="4279" actId="22"/>
        <pc:sldMkLst>
          <pc:docMk/>
          <pc:sldMk cId="834696820" sldId="518"/>
        </pc:sldMkLst>
        <pc:picChg chg="add">
          <ac:chgData name="IBRAHIM RUPAWALA" userId="16fe9d1623dd648b" providerId="LiveId" clId="{A7E1B4B7-D983-43CA-9A5D-25677CF43CD5}" dt="2023-04-16T01:39:40.945" v="4279" actId="22"/>
          <ac:picMkLst>
            <pc:docMk/>
            <pc:sldMk cId="834696820" sldId="518"/>
            <ac:picMk id="3" creationId="{34AC89BF-D723-32C8-7958-1C64CFFF968F}"/>
          </ac:picMkLst>
        </pc:picChg>
      </pc:sldChg>
      <pc:sldChg chg="addSp add mod">
        <pc:chgData name="IBRAHIM RUPAWALA" userId="16fe9d1623dd648b" providerId="LiveId" clId="{A7E1B4B7-D983-43CA-9A5D-25677CF43CD5}" dt="2023-04-16T01:39:52.239" v="4280" actId="22"/>
        <pc:sldMkLst>
          <pc:docMk/>
          <pc:sldMk cId="1786505728" sldId="519"/>
        </pc:sldMkLst>
        <pc:picChg chg="add">
          <ac:chgData name="IBRAHIM RUPAWALA" userId="16fe9d1623dd648b" providerId="LiveId" clId="{A7E1B4B7-D983-43CA-9A5D-25677CF43CD5}" dt="2023-04-16T01:39:52.239" v="4280" actId="22"/>
          <ac:picMkLst>
            <pc:docMk/>
            <pc:sldMk cId="1786505728" sldId="519"/>
            <ac:picMk id="3" creationId="{7D78A648-54D3-4E7A-8531-09BBAFD00ED8}"/>
          </ac:picMkLst>
        </pc:picChg>
      </pc:sldChg>
      <pc:sldChg chg="addSp add mod">
        <pc:chgData name="IBRAHIM RUPAWALA" userId="16fe9d1623dd648b" providerId="LiveId" clId="{A7E1B4B7-D983-43CA-9A5D-25677CF43CD5}" dt="2023-04-16T01:40:03.981" v="4281" actId="22"/>
        <pc:sldMkLst>
          <pc:docMk/>
          <pc:sldMk cId="2847126081" sldId="520"/>
        </pc:sldMkLst>
        <pc:picChg chg="add">
          <ac:chgData name="IBRAHIM RUPAWALA" userId="16fe9d1623dd648b" providerId="LiveId" clId="{A7E1B4B7-D983-43CA-9A5D-25677CF43CD5}" dt="2023-04-16T01:40:03.981" v="4281" actId="22"/>
          <ac:picMkLst>
            <pc:docMk/>
            <pc:sldMk cId="2847126081" sldId="520"/>
            <ac:picMk id="3" creationId="{B1018695-B9CE-628D-581D-9E6D57CA39BE}"/>
          </ac:picMkLst>
        </pc:picChg>
      </pc:sldChg>
      <pc:sldChg chg="addSp add mod">
        <pc:chgData name="IBRAHIM RUPAWALA" userId="16fe9d1623dd648b" providerId="LiveId" clId="{A7E1B4B7-D983-43CA-9A5D-25677CF43CD5}" dt="2023-04-16T01:40:15.411" v="4282" actId="22"/>
        <pc:sldMkLst>
          <pc:docMk/>
          <pc:sldMk cId="3620008126" sldId="521"/>
        </pc:sldMkLst>
        <pc:picChg chg="add">
          <ac:chgData name="IBRAHIM RUPAWALA" userId="16fe9d1623dd648b" providerId="LiveId" clId="{A7E1B4B7-D983-43CA-9A5D-25677CF43CD5}" dt="2023-04-16T01:40:15.411" v="4282" actId="22"/>
          <ac:picMkLst>
            <pc:docMk/>
            <pc:sldMk cId="3620008126" sldId="521"/>
            <ac:picMk id="3" creationId="{3EAFC066-5295-53FF-CA22-45E35CA26DB4}"/>
          </ac:picMkLst>
        </pc:picChg>
      </pc:sldChg>
      <pc:sldChg chg="addSp add mod">
        <pc:chgData name="IBRAHIM RUPAWALA" userId="16fe9d1623dd648b" providerId="LiveId" clId="{A7E1B4B7-D983-43CA-9A5D-25677CF43CD5}" dt="2023-04-16T01:40:27.933" v="4283" actId="22"/>
        <pc:sldMkLst>
          <pc:docMk/>
          <pc:sldMk cId="2423458094" sldId="522"/>
        </pc:sldMkLst>
        <pc:picChg chg="add">
          <ac:chgData name="IBRAHIM RUPAWALA" userId="16fe9d1623dd648b" providerId="LiveId" clId="{A7E1B4B7-D983-43CA-9A5D-25677CF43CD5}" dt="2023-04-16T01:40:27.933" v="4283" actId="22"/>
          <ac:picMkLst>
            <pc:docMk/>
            <pc:sldMk cId="2423458094" sldId="522"/>
            <ac:picMk id="3" creationId="{444FCC19-3FA8-353E-499A-310CAD12DB18}"/>
          </ac:picMkLst>
        </pc:picChg>
      </pc:sldChg>
      <pc:sldChg chg="addSp add mod">
        <pc:chgData name="IBRAHIM RUPAWALA" userId="16fe9d1623dd648b" providerId="LiveId" clId="{A7E1B4B7-D983-43CA-9A5D-25677CF43CD5}" dt="2023-04-16T01:40:38.911" v="4284" actId="22"/>
        <pc:sldMkLst>
          <pc:docMk/>
          <pc:sldMk cId="3296595892" sldId="523"/>
        </pc:sldMkLst>
        <pc:picChg chg="add">
          <ac:chgData name="IBRAHIM RUPAWALA" userId="16fe9d1623dd648b" providerId="LiveId" clId="{A7E1B4B7-D983-43CA-9A5D-25677CF43CD5}" dt="2023-04-16T01:40:38.911" v="4284" actId="22"/>
          <ac:picMkLst>
            <pc:docMk/>
            <pc:sldMk cId="3296595892" sldId="523"/>
            <ac:picMk id="3" creationId="{61232140-6158-2F9E-7D42-AEFED822393A}"/>
          </ac:picMkLst>
        </pc:picChg>
      </pc:sldChg>
      <pc:sldChg chg="addSp add mod">
        <pc:chgData name="IBRAHIM RUPAWALA" userId="16fe9d1623dd648b" providerId="LiveId" clId="{A7E1B4B7-D983-43CA-9A5D-25677CF43CD5}" dt="2023-04-16T01:40:48.790" v="4285" actId="22"/>
        <pc:sldMkLst>
          <pc:docMk/>
          <pc:sldMk cId="1174430224" sldId="524"/>
        </pc:sldMkLst>
        <pc:picChg chg="add">
          <ac:chgData name="IBRAHIM RUPAWALA" userId="16fe9d1623dd648b" providerId="LiveId" clId="{A7E1B4B7-D983-43CA-9A5D-25677CF43CD5}" dt="2023-04-16T01:40:48.790" v="4285" actId="22"/>
          <ac:picMkLst>
            <pc:docMk/>
            <pc:sldMk cId="1174430224" sldId="524"/>
            <ac:picMk id="3" creationId="{F77B8186-0678-BA64-153A-72310541B958}"/>
          </ac:picMkLst>
        </pc:picChg>
      </pc:sldChg>
      <pc:sldChg chg="addSp modSp add mod">
        <pc:chgData name="IBRAHIM RUPAWALA" userId="16fe9d1623dd648b" providerId="LiveId" clId="{A7E1B4B7-D983-43CA-9A5D-25677CF43CD5}" dt="2023-04-16T19:55:37.943" v="4898" actId="20577"/>
        <pc:sldMkLst>
          <pc:docMk/>
          <pc:sldMk cId="3838424584" sldId="525"/>
        </pc:sldMkLst>
        <pc:spChg chg="add mod">
          <ac:chgData name="IBRAHIM RUPAWALA" userId="16fe9d1623dd648b" providerId="LiveId" clId="{A7E1B4B7-D983-43CA-9A5D-25677CF43CD5}" dt="2023-04-16T19:55:37.943" v="4898" actId="20577"/>
          <ac:spMkLst>
            <pc:docMk/>
            <pc:sldMk cId="3838424584" sldId="525"/>
            <ac:spMk id="4" creationId="{FFB540D1-7201-6E44-F362-03065763B97B}"/>
          </ac:spMkLst>
        </pc:spChg>
        <pc:picChg chg="add mod">
          <ac:chgData name="IBRAHIM RUPAWALA" userId="16fe9d1623dd648b" providerId="LiveId" clId="{A7E1B4B7-D983-43CA-9A5D-25677CF43CD5}" dt="2023-04-16T19:55:11.205" v="4810" actId="1076"/>
          <ac:picMkLst>
            <pc:docMk/>
            <pc:sldMk cId="3838424584" sldId="525"/>
            <ac:picMk id="3" creationId="{29DB136C-C0A7-F46F-2DCF-5AADDA65BFDF}"/>
          </ac:picMkLst>
        </pc:picChg>
      </pc:sldChg>
      <pc:sldChg chg="addSp modSp add mod">
        <pc:chgData name="IBRAHIM RUPAWALA" userId="16fe9d1623dd648b" providerId="LiveId" clId="{A7E1B4B7-D983-43CA-9A5D-25677CF43CD5}" dt="2023-04-16T19:59:22.068" v="5270" actId="20577"/>
        <pc:sldMkLst>
          <pc:docMk/>
          <pc:sldMk cId="141667985" sldId="526"/>
        </pc:sldMkLst>
        <pc:spChg chg="add mod">
          <ac:chgData name="IBRAHIM RUPAWALA" userId="16fe9d1623dd648b" providerId="LiveId" clId="{A7E1B4B7-D983-43CA-9A5D-25677CF43CD5}" dt="2023-04-16T19:59:22.068" v="5270" actId="20577"/>
          <ac:spMkLst>
            <pc:docMk/>
            <pc:sldMk cId="141667985" sldId="526"/>
            <ac:spMk id="4" creationId="{8FD12326-5F04-76F4-61C4-DFDBBAB9907F}"/>
          </ac:spMkLst>
        </pc:spChg>
        <pc:picChg chg="add mod">
          <ac:chgData name="IBRAHIM RUPAWALA" userId="16fe9d1623dd648b" providerId="LiveId" clId="{A7E1B4B7-D983-43CA-9A5D-25677CF43CD5}" dt="2023-04-16T19:57:04.918" v="4899" actId="1076"/>
          <ac:picMkLst>
            <pc:docMk/>
            <pc:sldMk cId="141667985" sldId="526"/>
            <ac:picMk id="3" creationId="{F72A29E9-BDFB-126C-CE16-CD4FFC0DAAE7}"/>
          </ac:picMkLst>
        </pc:picChg>
      </pc:sldChg>
      <pc:sldChg chg="addSp add mod">
        <pc:chgData name="IBRAHIM RUPAWALA" userId="16fe9d1623dd648b" providerId="LiveId" clId="{A7E1B4B7-D983-43CA-9A5D-25677CF43CD5}" dt="2023-04-16T01:41:29.576" v="4288" actId="22"/>
        <pc:sldMkLst>
          <pc:docMk/>
          <pc:sldMk cId="1992431244" sldId="527"/>
        </pc:sldMkLst>
        <pc:picChg chg="add">
          <ac:chgData name="IBRAHIM RUPAWALA" userId="16fe9d1623dd648b" providerId="LiveId" clId="{A7E1B4B7-D983-43CA-9A5D-25677CF43CD5}" dt="2023-04-16T01:41:29.576" v="4288" actId="22"/>
          <ac:picMkLst>
            <pc:docMk/>
            <pc:sldMk cId="1992431244" sldId="527"/>
            <ac:picMk id="3" creationId="{0C498335-33F7-BECA-38B1-C35E3F4AE770}"/>
          </ac:picMkLst>
        </pc:picChg>
      </pc:sldChg>
      <pc:sldChg chg="addSp add mod">
        <pc:chgData name="IBRAHIM RUPAWALA" userId="16fe9d1623dd648b" providerId="LiveId" clId="{A7E1B4B7-D983-43CA-9A5D-25677CF43CD5}" dt="2023-04-16T01:41:41.327" v="4289" actId="22"/>
        <pc:sldMkLst>
          <pc:docMk/>
          <pc:sldMk cId="550185212" sldId="528"/>
        </pc:sldMkLst>
        <pc:picChg chg="add">
          <ac:chgData name="IBRAHIM RUPAWALA" userId="16fe9d1623dd648b" providerId="LiveId" clId="{A7E1B4B7-D983-43CA-9A5D-25677CF43CD5}" dt="2023-04-16T01:41:41.327" v="4289" actId="22"/>
          <ac:picMkLst>
            <pc:docMk/>
            <pc:sldMk cId="550185212" sldId="528"/>
            <ac:picMk id="3" creationId="{57DCDBDC-9BF6-7972-9993-0CDF9DB5B59C}"/>
          </ac:picMkLst>
        </pc:picChg>
      </pc:sldChg>
      <pc:sldChg chg="addSp add mod">
        <pc:chgData name="IBRAHIM RUPAWALA" userId="16fe9d1623dd648b" providerId="LiveId" clId="{A7E1B4B7-D983-43CA-9A5D-25677CF43CD5}" dt="2023-04-16T01:41:53.549" v="4290" actId="22"/>
        <pc:sldMkLst>
          <pc:docMk/>
          <pc:sldMk cId="2379502369" sldId="529"/>
        </pc:sldMkLst>
        <pc:picChg chg="add">
          <ac:chgData name="IBRAHIM RUPAWALA" userId="16fe9d1623dd648b" providerId="LiveId" clId="{A7E1B4B7-D983-43CA-9A5D-25677CF43CD5}" dt="2023-04-16T01:41:53.549" v="4290" actId="22"/>
          <ac:picMkLst>
            <pc:docMk/>
            <pc:sldMk cId="2379502369" sldId="529"/>
            <ac:picMk id="3" creationId="{78E19D99-ECEC-281E-AE2C-4EB076487A92}"/>
          </ac:picMkLst>
        </pc:picChg>
      </pc:sldChg>
      <pc:sldChg chg="addSp add mod">
        <pc:chgData name="IBRAHIM RUPAWALA" userId="16fe9d1623dd648b" providerId="LiveId" clId="{A7E1B4B7-D983-43CA-9A5D-25677CF43CD5}" dt="2023-04-16T01:42:05.904" v="4291" actId="22"/>
        <pc:sldMkLst>
          <pc:docMk/>
          <pc:sldMk cId="431196919" sldId="530"/>
        </pc:sldMkLst>
        <pc:picChg chg="add">
          <ac:chgData name="IBRAHIM RUPAWALA" userId="16fe9d1623dd648b" providerId="LiveId" clId="{A7E1B4B7-D983-43CA-9A5D-25677CF43CD5}" dt="2023-04-16T01:42:05.904" v="4291" actId="22"/>
          <ac:picMkLst>
            <pc:docMk/>
            <pc:sldMk cId="431196919" sldId="530"/>
            <ac:picMk id="3" creationId="{C9685C06-9DE5-F5C1-6DCE-37B8B07CD500}"/>
          </ac:picMkLst>
        </pc:picChg>
      </pc:sldChg>
      <pc:sldChg chg="addSp add mod">
        <pc:chgData name="IBRAHIM RUPAWALA" userId="16fe9d1623dd648b" providerId="LiveId" clId="{A7E1B4B7-D983-43CA-9A5D-25677CF43CD5}" dt="2023-04-16T01:42:17.604" v="4292" actId="22"/>
        <pc:sldMkLst>
          <pc:docMk/>
          <pc:sldMk cId="3440670675" sldId="531"/>
        </pc:sldMkLst>
        <pc:picChg chg="add">
          <ac:chgData name="IBRAHIM RUPAWALA" userId="16fe9d1623dd648b" providerId="LiveId" clId="{A7E1B4B7-D983-43CA-9A5D-25677CF43CD5}" dt="2023-04-16T01:42:17.604" v="4292" actId="22"/>
          <ac:picMkLst>
            <pc:docMk/>
            <pc:sldMk cId="3440670675" sldId="531"/>
            <ac:picMk id="3" creationId="{4ECCA348-39E0-1040-62A1-291CFD23A62C}"/>
          </ac:picMkLst>
        </pc:picChg>
      </pc:sldChg>
      <pc:sldChg chg="addSp add mod">
        <pc:chgData name="IBRAHIM RUPAWALA" userId="16fe9d1623dd648b" providerId="LiveId" clId="{A7E1B4B7-D983-43CA-9A5D-25677CF43CD5}" dt="2023-04-16T01:42:40.963" v="4293" actId="22"/>
        <pc:sldMkLst>
          <pc:docMk/>
          <pc:sldMk cId="3917846188" sldId="532"/>
        </pc:sldMkLst>
        <pc:picChg chg="add">
          <ac:chgData name="IBRAHIM RUPAWALA" userId="16fe9d1623dd648b" providerId="LiveId" clId="{A7E1B4B7-D983-43CA-9A5D-25677CF43CD5}" dt="2023-04-16T01:42:40.963" v="4293" actId="22"/>
          <ac:picMkLst>
            <pc:docMk/>
            <pc:sldMk cId="3917846188" sldId="532"/>
            <ac:picMk id="3" creationId="{83E9119E-8AC9-21E5-D22C-2820319369A8}"/>
          </ac:picMkLst>
        </pc:picChg>
      </pc:sldChg>
      <pc:sldChg chg="addSp add mod">
        <pc:chgData name="IBRAHIM RUPAWALA" userId="16fe9d1623dd648b" providerId="LiveId" clId="{A7E1B4B7-D983-43CA-9A5D-25677CF43CD5}" dt="2023-04-16T01:42:50.942" v="4294" actId="22"/>
        <pc:sldMkLst>
          <pc:docMk/>
          <pc:sldMk cId="2160910741" sldId="533"/>
        </pc:sldMkLst>
        <pc:picChg chg="add">
          <ac:chgData name="IBRAHIM RUPAWALA" userId="16fe9d1623dd648b" providerId="LiveId" clId="{A7E1B4B7-D983-43CA-9A5D-25677CF43CD5}" dt="2023-04-16T01:42:50.942" v="4294" actId="22"/>
          <ac:picMkLst>
            <pc:docMk/>
            <pc:sldMk cId="2160910741" sldId="533"/>
            <ac:picMk id="3" creationId="{42FBACEF-D3D4-64A2-20A9-59E22428ABE3}"/>
          </ac:picMkLst>
        </pc:picChg>
      </pc:sldChg>
      <pc:sldChg chg="addSp add mod">
        <pc:chgData name="IBRAHIM RUPAWALA" userId="16fe9d1623dd648b" providerId="LiveId" clId="{A7E1B4B7-D983-43CA-9A5D-25677CF43CD5}" dt="2023-04-16T01:43:02.598" v="4295" actId="22"/>
        <pc:sldMkLst>
          <pc:docMk/>
          <pc:sldMk cId="720838346" sldId="534"/>
        </pc:sldMkLst>
        <pc:picChg chg="add">
          <ac:chgData name="IBRAHIM RUPAWALA" userId="16fe9d1623dd648b" providerId="LiveId" clId="{A7E1B4B7-D983-43CA-9A5D-25677CF43CD5}" dt="2023-04-16T01:43:02.598" v="4295" actId="22"/>
          <ac:picMkLst>
            <pc:docMk/>
            <pc:sldMk cId="720838346" sldId="534"/>
            <ac:picMk id="3" creationId="{4A93C21D-7AEA-2F72-17F5-6EB00EC04C03}"/>
          </ac:picMkLst>
        </pc:picChg>
      </pc:sldChg>
      <pc:sldChg chg="addSp modSp add mod">
        <pc:chgData name="IBRAHIM RUPAWALA" userId="16fe9d1623dd648b" providerId="LiveId" clId="{A7E1B4B7-D983-43CA-9A5D-25677CF43CD5}" dt="2023-04-17T02:24:55.377" v="5280" actId="113"/>
        <pc:sldMkLst>
          <pc:docMk/>
          <pc:sldMk cId="1503971239" sldId="535"/>
        </pc:sldMkLst>
        <pc:spChg chg="add mod">
          <ac:chgData name="IBRAHIM RUPAWALA" userId="16fe9d1623dd648b" providerId="LiveId" clId="{A7E1B4B7-D983-43CA-9A5D-25677CF43CD5}" dt="2023-04-17T02:24:55.377" v="5280" actId="113"/>
          <ac:spMkLst>
            <pc:docMk/>
            <pc:sldMk cId="1503971239" sldId="535"/>
            <ac:spMk id="4" creationId="{DFE6B8B4-395F-A5D5-D57E-6B32B99176C1}"/>
          </ac:spMkLst>
        </pc:spChg>
        <pc:picChg chg="add mod">
          <ac:chgData name="IBRAHIM RUPAWALA" userId="16fe9d1623dd648b" providerId="LiveId" clId="{A7E1B4B7-D983-43CA-9A5D-25677CF43CD5}" dt="2023-04-17T02:24:51.096" v="5278" actId="1076"/>
          <ac:picMkLst>
            <pc:docMk/>
            <pc:sldMk cId="1503971239" sldId="535"/>
            <ac:picMk id="3" creationId="{A0B309B5-20CD-ACDB-861E-13DC17532C62}"/>
          </ac:picMkLst>
        </pc:picChg>
      </pc:sldChg>
      <pc:sldChg chg="addSp add mod">
        <pc:chgData name="IBRAHIM RUPAWALA" userId="16fe9d1623dd648b" providerId="LiveId" clId="{A7E1B4B7-D983-43CA-9A5D-25677CF43CD5}" dt="2023-04-16T01:43:27.123" v="4297" actId="22"/>
        <pc:sldMkLst>
          <pc:docMk/>
          <pc:sldMk cId="1053570705" sldId="536"/>
        </pc:sldMkLst>
        <pc:picChg chg="add">
          <ac:chgData name="IBRAHIM RUPAWALA" userId="16fe9d1623dd648b" providerId="LiveId" clId="{A7E1B4B7-D983-43CA-9A5D-25677CF43CD5}" dt="2023-04-16T01:43:27.123" v="4297" actId="22"/>
          <ac:picMkLst>
            <pc:docMk/>
            <pc:sldMk cId="1053570705" sldId="536"/>
            <ac:picMk id="3" creationId="{6AC4C141-F538-6898-21AE-E4907AEC5E9D}"/>
          </ac:picMkLst>
        </pc:picChg>
      </pc:sldChg>
      <pc:sldChg chg="addSp add mod">
        <pc:chgData name="IBRAHIM RUPAWALA" userId="16fe9d1623dd648b" providerId="LiveId" clId="{A7E1B4B7-D983-43CA-9A5D-25677CF43CD5}" dt="2023-04-16T01:43:38.991" v="4298" actId="22"/>
        <pc:sldMkLst>
          <pc:docMk/>
          <pc:sldMk cId="4260516956" sldId="537"/>
        </pc:sldMkLst>
        <pc:picChg chg="add">
          <ac:chgData name="IBRAHIM RUPAWALA" userId="16fe9d1623dd648b" providerId="LiveId" clId="{A7E1B4B7-D983-43CA-9A5D-25677CF43CD5}" dt="2023-04-16T01:43:38.991" v="4298" actId="22"/>
          <ac:picMkLst>
            <pc:docMk/>
            <pc:sldMk cId="4260516956" sldId="537"/>
            <ac:picMk id="3" creationId="{1810166D-6C2A-2885-4282-0A43B557187C}"/>
          </ac:picMkLst>
        </pc:picChg>
      </pc:sldChg>
      <pc:sldChg chg="addSp add mod">
        <pc:chgData name="IBRAHIM RUPAWALA" userId="16fe9d1623dd648b" providerId="LiveId" clId="{A7E1B4B7-D983-43CA-9A5D-25677CF43CD5}" dt="2023-04-16T01:43:53.111" v="4299" actId="22"/>
        <pc:sldMkLst>
          <pc:docMk/>
          <pc:sldMk cId="2556162086" sldId="538"/>
        </pc:sldMkLst>
        <pc:picChg chg="add">
          <ac:chgData name="IBRAHIM RUPAWALA" userId="16fe9d1623dd648b" providerId="LiveId" clId="{A7E1B4B7-D983-43CA-9A5D-25677CF43CD5}" dt="2023-04-16T01:43:53.111" v="4299" actId="22"/>
          <ac:picMkLst>
            <pc:docMk/>
            <pc:sldMk cId="2556162086" sldId="538"/>
            <ac:picMk id="3" creationId="{EE24E4D8-6752-7207-E493-DE1242FDF74F}"/>
          </ac:picMkLst>
        </pc:picChg>
      </pc:sldChg>
      <pc:sldChg chg="addSp add mod">
        <pc:chgData name="IBRAHIM RUPAWALA" userId="16fe9d1623dd648b" providerId="LiveId" clId="{A7E1B4B7-D983-43CA-9A5D-25677CF43CD5}" dt="2023-04-16T01:44:03.762" v="4300" actId="22"/>
        <pc:sldMkLst>
          <pc:docMk/>
          <pc:sldMk cId="1974918131" sldId="539"/>
        </pc:sldMkLst>
        <pc:picChg chg="add">
          <ac:chgData name="IBRAHIM RUPAWALA" userId="16fe9d1623dd648b" providerId="LiveId" clId="{A7E1B4B7-D983-43CA-9A5D-25677CF43CD5}" dt="2023-04-16T01:44:03.762" v="4300" actId="22"/>
          <ac:picMkLst>
            <pc:docMk/>
            <pc:sldMk cId="1974918131" sldId="539"/>
            <ac:picMk id="3" creationId="{D0DBEA9A-DA7C-4A08-A539-E95A2F4F436F}"/>
          </ac:picMkLst>
        </pc:picChg>
      </pc:sldChg>
      <pc:sldChg chg="addSp add mod">
        <pc:chgData name="IBRAHIM RUPAWALA" userId="16fe9d1623dd648b" providerId="LiveId" clId="{A7E1B4B7-D983-43CA-9A5D-25677CF43CD5}" dt="2023-04-16T01:44:13.868" v="4301" actId="22"/>
        <pc:sldMkLst>
          <pc:docMk/>
          <pc:sldMk cId="3910828540" sldId="540"/>
        </pc:sldMkLst>
        <pc:picChg chg="add">
          <ac:chgData name="IBRAHIM RUPAWALA" userId="16fe9d1623dd648b" providerId="LiveId" clId="{A7E1B4B7-D983-43CA-9A5D-25677CF43CD5}" dt="2023-04-16T01:44:13.868" v="4301" actId="22"/>
          <ac:picMkLst>
            <pc:docMk/>
            <pc:sldMk cId="3910828540" sldId="540"/>
            <ac:picMk id="3" creationId="{B0A48948-9299-6008-A0F3-5E0030EB3617}"/>
          </ac:picMkLst>
        </pc:picChg>
      </pc:sldChg>
      <pc:sldChg chg="addSp add mod">
        <pc:chgData name="IBRAHIM RUPAWALA" userId="16fe9d1623dd648b" providerId="LiveId" clId="{A7E1B4B7-D983-43CA-9A5D-25677CF43CD5}" dt="2023-04-16T01:44:23.603" v="4302" actId="22"/>
        <pc:sldMkLst>
          <pc:docMk/>
          <pc:sldMk cId="159824183" sldId="541"/>
        </pc:sldMkLst>
        <pc:picChg chg="add">
          <ac:chgData name="IBRAHIM RUPAWALA" userId="16fe9d1623dd648b" providerId="LiveId" clId="{A7E1B4B7-D983-43CA-9A5D-25677CF43CD5}" dt="2023-04-16T01:44:23.603" v="4302" actId="22"/>
          <ac:picMkLst>
            <pc:docMk/>
            <pc:sldMk cId="159824183" sldId="541"/>
            <ac:picMk id="3" creationId="{B1B1C2CF-870D-13C1-EF17-43B54A2AEB27}"/>
          </ac:picMkLst>
        </pc:picChg>
      </pc:sldChg>
      <pc:sldChg chg="addSp add mod">
        <pc:chgData name="IBRAHIM RUPAWALA" userId="16fe9d1623dd648b" providerId="LiveId" clId="{A7E1B4B7-D983-43CA-9A5D-25677CF43CD5}" dt="2023-04-16T01:44:35.586" v="4303" actId="22"/>
        <pc:sldMkLst>
          <pc:docMk/>
          <pc:sldMk cId="602302611" sldId="542"/>
        </pc:sldMkLst>
        <pc:picChg chg="add">
          <ac:chgData name="IBRAHIM RUPAWALA" userId="16fe9d1623dd648b" providerId="LiveId" clId="{A7E1B4B7-D983-43CA-9A5D-25677CF43CD5}" dt="2023-04-16T01:44:35.586" v="4303" actId="22"/>
          <ac:picMkLst>
            <pc:docMk/>
            <pc:sldMk cId="602302611" sldId="542"/>
            <ac:picMk id="3" creationId="{2447B294-0D6A-C9AD-96FE-A902B3A2E68F}"/>
          </ac:picMkLst>
        </pc:picChg>
      </pc:sldChg>
      <pc:sldChg chg="addSp add mod">
        <pc:chgData name="IBRAHIM RUPAWALA" userId="16fe9d1623dd648b" providerId="LiveId" clId="{A7E1B4B7-D983-43CA-9A5D-25677CF43CD5}" dt="2023-04-16T01:44:50.156" v="4304" actId="22"/>
        <pc:sldMkLst>
          <pc:docMk/>
          <pc:sldMk cId="445264956" sldId="543"/>
        </pc:sldMkLst>
        <pc:picChg chg="add">
          <ac:chgData name="IBRAHIM RUPAWALA" userId="16fe9d1623dd648b" providerId="LiveId" clId="{A7E1B4B7-D983-43CA-9A5D-25677CF43CD5}" dt="2023-04-16T01:44:50.156" v="4304" actId="22"/>
          <ac:picMkLst>
            <pc:docMk/>
            <pc:sldMk cId="445264956" sldId="543"/>
            <ac:picMk id="3" creationId="{0CBDC09B-9A76-F1DE-4010-4D31E2E87928}"/>
          </ac:picMkLst>
        </pc:picChg>
      </pc:sldChg>
      <pc:sldChg chg="addSp add mod">
        <pc:chgData name="IBRAHIM RUPAWALA" userId="16fe9d1623dd648b" providerId="LiveId" clId="{A7E1B4B7-D983-43CA-9A5D-25677CF43CD5}" dt="2023-04-16T01:45:02.148" v="4305" actId="22"/>
        <pc:sldMkLst>
          <pc:docMk/>
          <pc:sldMk cId="926005798" sldId="544"/>
        </pc:sldMkLst>
        <pc:picChg chg="add">
          <ac:chgData name="IBRAHIM RUPAWALA" userId="16fe9d1623dd648b" providerId="LiveId" clId="{A7E1B4B7-D983-43CA-9A5D-25677CF43CD5}" dt="2023-04-16T01:45:02.148" v="4305" actId="22"/>
          <ac:picMkLst>
            <pc:docMk/>
            <pc:sldMk cId="926005798" sldId="544"/>
            <ac:picMk id="3" creationId="{0D71E5AA-BC52-2A54-4F3E-47C81CC754F5}"/>
          </ac:picMkLst>
        </pc:picChg>
      </pc:sldChg>
      <pc:sldChg chg="addSp add mod">
        <pc:chgData name="IBRAHIM RUPAWALA" userId="16fe9d1623dd648b" providerId="LiveId" clId="{A7E1B4B7-D983-43CA-9A5D-25677CF43CD5}" dt="2023-04-16T01:45:14.736" v="4306" actId="22"/>
        <pc:sldMkLst>
          <pc:docMk/>
          <pc:sldMk cId="587098834" sldId="545"/>
        </pc:sldMkLst>
        <pc:picChg chg="add">
          <ac:chgData name="IBRAHIM RUPAWALA" userId="16fe9d1623dd648b" providerId="LiveId" clId="{A7E1B4B7-D983-43CA-9A5D-25677CF43CD5}" dt="2023-04-16T01:45:14.736" v="4306" actId="22"/>
          <ac:picMkLst>
            <pc:docMk/>
            <pc:sldMk cId="587098834" sldId="545"/>
            <ac:picMk id="3" creationId="{7E07FC83-EA66-B4FD-1883-11A77987F5EB}"/>
          </ac:picMkLst>
        </pc:picChg>
      </pc:sldChg>
      <pc:sldChg chg="addSp delSp new mod">
        <pc:chgData name="IBRAHIM RUPAWALA" userId="16fe9d1623dd648b" providerId="LiveId" clId="{A7E1B4B7-D983-43CA-9A5D-25677CF43CD5}" dt="2023-04-16T01:45:33.882" v="4311" actId="22"/>
        <pc:sldMkLst>
          <pc:docMk/>
          <pc:sldMk cId="2459866018" sldId="546"/>
        </pc:sldMkLst>
        <pc:spChg chg="del">
          <ac:chgData name="IBRAHIM RUPAWALA" userId="16fe9d1623dd648b" providerId="LiveId" clId="{A7E1B4B7-D983-43CA-9A5D-25677CF43CD5}" dt="2023-04-16T01:45:32.624" v="4310" actId="478"/>
          <ac:spMkLst>
            <pc:docMk/>
            <pc:sldMk cId="2459866018" sldId="546"/>
            <ac:spMk id="2" creationId="{59F9C4F8-9E67-7867-C27C-90FB22D7CB61}"/>
          </ac:spMkLst>
        </pc:spChg>
        <pc:spChg chg="del">
          <ac:chgData name="IBRAHIM RUPAWALA" userId="16fe9d1623dd648b" providerId="LiveId" clId="{A7E1B4B7-D983-43CA-9A5D-25677CF43CD5}" dt="2023-04-16T01:45:32.624" v="4310" actId="478"/>
          <ac:spMkLst>
            <pc:docMk/>
            <pc:sldMk cId="2459866018" sldId="546"/>
            <ac:spMk id="3" creationId="{9A29ACB4-8EDD-E7DA-E3E8-70D1C0BEA4F7}"/>
          </ac:spMkLst>
        </pc:spChg>
        <pc:picChg chg="add">
          <ac:chgData name="IBRAHIM RUPAWALA" userId="16fe9d1623dd648b" providerId="LiveId" clId="{A7E1B4B7-D983-43CA-9A5D-25677CF43CD5}" dt="2023-04-16T01:45:33.882" v="4311" actId="22"/>
          <ac:picMkLst>
            <pc:docMk/>
            <pc:sldMk cId="2459866018" sldId="546"/>
            <ac:picMk id="5" creationId="{8D3459F9-3C3C-9075-22A8-5071FF59C8AB}"/>
          </ac:picMkLst>
        </pc:picChg>
      </pc:sldChg>
      <pc:sldChg chg="new del">
        <pc:chgData name="IBRAHIM RUPAWALA" userId="16fe9d1623dd648b" providerId="LiveId" clId="{A7E1B4B7-D983-43CA-9A5D-25677CF43CD5}" dt="2023-04-16T01:45:36.004" v="4312" actId="47"/>
        <pc:sldMkLst>
          <pc:docMk/>
          <pc:sldMk cId="2639327115" sldId="547"/>
        </pc:sldMkLst>
      </pc:sldChg>
      <pc:sldChg chg="addSp delSp new mod">
        <pc:chgData name="IBRAHIM RUPAWALA" userId="16fe9d1623dd648b" providerId="LiveId" clId="{A7E1B4B7-D983-43CA-9A5D-25677CF43CD5}" dt="2023-04-16T01:46:26.015" v="4347" actId="22"/>
        <pc:sldMkLst>
          <pc:docMk/>
          <pc:sldMk cId="2390015087" sldId="548"/>
        </pc:sldMkLst>
        <pc:spChg chg="del">
          <ac:chgData name="IBRAHIM RUPAWALA" userId="16fe9d1623dd648b" providerId="LiveId" clId="{A7E1B4B7-D983-43CA-9A5D-25677CF43CD5}" dt="2023-04-16T01:45:38.412" v="4313" actId="478"/>
          <ac:spMkLst>
            <pc:docMk/>
            <pc:sldMk cId="2390015087" sldId="548"/>
            <ac:spMk id="2" creationId="{183EA66C-2127-9C6D-240F-8F626618E959}"/>
          </ac:spMkLst>
        </pc:spChg>
        <pc:spChg chg="del">
          <ac:chgData name="IBRAHIM RUPAWALA" userId="16fe9d1623dd648b" providerId="LiveId" clId="{A7E1B4B7-D983-43CA-9A5D-25677CF43CD5}" dt="2023-04-16T01:45:38.412" v="4313" actId="478"/>
          <ac:spMkLst>
            <pc:docMk/>
            <pc:sldMk cId="2390015087" sldId="548"/>
            <ac:spMk id="3" creationId="{C3E38EEF-2265-AFAC-493B-7C10F2BACF91}"/>
          </ac:spMkLst>
        </pc:spChg>
        <pc:picChg chg="add">
          <ac:chgData name="IBRAHIM RUPAWALA" userId="16fe9d1623dd648b" providerId="LiveId" clId="{A7E1B4B7-D983-43CA-9A5D-25677CF43CD5}" dt="2023-04-16T01:46:26.015" v="4347" actId="22"/>
          <ac:picMkLst>
            <pc:docMk/>
            <pc:sldMk cId="2390015087" sldId="548"/>
            <ac:picMk id="5" creationId="{A3693614-08EF-A000-29E0-A5FC990173D2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3801873376" sldId="549"/>
        </pc:sldMkLst>
        <pc:picChg chg="add">
          <ac:chgData name="IBRAHIM RUPAWALA" userId="16fe9d1623dd648b" providerId="LiveId" clId="{A7E1B4B7-D983-43CA-9A5D-25677CF43CD5}" dt="2023-04-16T01:46:35.778" v="4348" actId="22"/>
          <ac:picMkLst>
            <pc:docMk/>
            <pc:sldMk cId="3801873376" sldId="549"/>
            <ac:picMk id="3" creationId="{1CCEB94E-326D-A758-3EC5-2D8628D2BBE1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3356923970" sldId="550"/>
        </pc:sldMkLst>
        <pc:picChg chg="add">
          <ac:chgData name="IBRAHIM RUPAWALA" userId="16fe9d1623dd648b" providerId="LiveId" clId="{A7E1B4B7-D983-43CA-9A5D-25677CF43CD5}" dt="2023-04-16T01:46:47.198" v="4349" actId="22"/>
          <ac:picMkLst>
            <pc:docMk/>
            <pc:sldMk cId="3356923970" sldId="550"/>
            <ac:picMk id="3" creationId="{F1504D03-E0FA-04EC-1710-41A6A6318719}"/>
          </ac:picMkLst>
        </pc:picChg>
      </pc:sldChg>
      <pc:sldChg chg="addSp modSp add mod ord">
        <pc:chgData name="IBRAHIM RUPAWALA" userId="16fe9d1623dd648b" providerId="LiveId" clId="{A7E1B4B7-D983-43CA-9A5D-25677CF43CD5}" dt="2023-04-17T02:42:09.429" v="5312"/>
        <pc:sldMkLst>
          <pc:docMk/>
          <pc:sldMk cId="58895507" sldId="551"/>
        </pc:sldMkLst>
        <pc:spChg chg="add mod">
          <ac:chgData name="IBRAHIM RUPAWALA" userId="16fe9d1623dd648b" providerId="LiveId" clId="{A7E1B4B7-D983-43CA-9A5D-25677CF43CD5}" dt="2023-04-17T02:33:27.585" v="5284" actId="14100"/>
          <ac:spMkLst>
            <pc:docMk/>
            <pc:sldMk cId="58895507" sldId="551"/>
            <ac:spMk id="4" creationId="{EF1360DC-4C41-490F-3206-1C7C8BC76C13}"/>
          </ac:spMkLst>
        </pc:spChg>
        <pc:spChg chg="add mod">
          <ac:chgData name="IBRAHIM RUPAWALA" userId="16fe9d1623dd648b" providerId="LiveId" clId="{A7E1B4B7-D983-43CA-9A5D-25677CF43CD5}" dt="2023-04-17T02:33:47.850" v="5310" actId="1076"/>
          <ac:spMkLst>
            <pc:docMk/>
            <pc:sldMk cId="58895507" sldId="551"/>
            <ac:spMk id="5" creationId="{5252AEC8-4206-3FFA-BE8E-C1F2853C7CB2}"/>
          </ac:spMkLst>
        </pc:spChg>
        <pc:picChg chg="add">
          <ac:chgData name="IBRAHIM RUPAWALA" userId="16fe9d1623dd648b" providerId="LiveId" clId="{A7E1B4B7-D983-43CA-9A5D-25677CF43CD5}" dt="2023-04-16T01:46:58.330" v="4350" actId="22"/>
          <ac:picMkLst>
            <pc:docMk/>
            <pc:sldMk cId="58895507" sldId="551"/>
            <ac:picMk id="3" creationId="{696F4E75-62D8-5CB7-CCC7-6D55DB372499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2556393401" sldId="552"/>
        </pc:sldMkLst>
        <pc:picChg chg="add">
          <ac:chgData name="IBRAHIM RUPAWALA" userId="16fe9d1623dd648b" providerId="LiveId" clId="{A7E1B4B7-D983-43CA-9A5D-25677CF43CD5}" dt="2023-04-16T01:47:09.608" v="4351" actId="22"/>
          <ac:picMkLst>
            <pc:docMk/>
            <pc:sldMk cId="2556393401" sldId="552"/>
            <ac:picMk id="3" creationId="{17A8AA26-C276-06B9-0F0F-A330E295F3DE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169729516" sldId="553"/>
        </pc:sldMkLst>
        <pc:picChg chg="add">
          <ac:chgData name="IBRAHIM RUPAWALA" userId="16fe9d1623dd648b" providerId="LiveId" clId="{A7E1B4B7-D983-43CA-9A5D-25677CF43CD5}" dt="2023-04-16T01:47:21.664" v="4352" actId="22"/>
          <ac:picMkLst>
            <pc:docMk/>
            <pc:sldMk cId="169729516" sldId="553"/>
            <ac:picMk id="3" creationId="{74F8B944-0001-06DD-9F06-16C815EB67A0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3365945453" sldId="554"/>
        </pc:sldMkLst>
        <pc:picChg chg="add">
          <ac:chgData name="IBRAHIM RUPAWALA" userId="16fe9d1623dd648b" providerId="LiveId" clId="{A7E1B4B7-D983-43CA-9A5D-25677CF43CD5}" dt="2023-04-16T01:47:33.130" v="4353" actId="22"/>
          <ac:picMkLst>
            <pc:docMk/>
            <pc:sldMk cId="3365945453" sldId="554"/>
            <ac:picMk id="3" creationId="{0107B53C-A9FB-45F4-F5E5-F5DE270EC111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1883458848" sldId="555"/>
        </pc:sldMkLst>
        <pc:picChg chg="add">
          <ac:chgData name="IBRAHIM RUPAWALA" userId="16fe9d1623dd648b" providerId="LiveId" clId="{A7E1B4B7-D983-43CA-9A5D-25677CF43CD5}" dt="2023-04-16T01:47:44.326" v="4354" actId="22"/>
          <ac:picMkLst>
            <pc:docMk/>
            <pc:sldMk cId="1883458848" sldId="555"/>
            <ac:picMk id="3" creationId="{0775B07E-4D03-FB3C-A921-83888B76BE72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1980177523" sldId="556"/>
        </pc:sldMkLst>
        <pc:picChg chg="add">
          <ac:chgData name="IBRAHIM RUPAWALA" userId="16fe9d1623dd648b" providerId="LiveId" clId="{A7E1B4B7-D983-43CA-9A5D-25677CF43CD5}" dt="2023-04-16T01:47:57.064" v="4355" actId="22"/>
          <ac:picMkLst>
            <pc:docMk/>
            <pc:sldMk cId="1980177523" sldId="556"/>
            <ac:picMk id="3" creationId="{90E614AE-3E3B-6CB8-4F1A-BC3772B98A68}"/>
          </ac:picMkLst>
        </pc:picChg>
      </pc:sldChg>
      <pc:sldChg chg="addSp add mod ord">
        <pc:chgData name="IBRAHIM RUPAWALA" userId="16fe9d1623dd648b" providerId="LiveId" clId="{A7E1B4B7-D983-43CA-9A5D-25677CF43CD5}" dt="2023-04-17T02:42:09.429" v="5312"/>
        <pc:sldMkLst>
          <pc:docMk/>
          <pc:sldMk cId="1182448883" sldId="557"/>
        </pc:sldMkLst>
        <pc:picChg chg="add">
          <ac:chgData name="IBRAHIM RUPAWALA" userId="16fe9d1623dd648b" providerId="LiveId" clId="{A7E1B4B7-D983-43CA-9A5D-25677CF43CD5}" dt="2023-04-16T01:48:11.620" v="4356" actId="22"/>
          <ac:picMkLst>
            <pc:docMk/>
            <pc:sldMk cId="1182448883" sldId="557"/>
            <ac:picMk id="3" creationId="{FB08AF7C-21A6-D60A-32C4-0B0DC190633E}"/>
          </ac:picMkLst>
        </pc:picChg>
      </pc:sldChg>
      <pc:sldChg chg="addSp delSp add mod">
        <pc:chgData name="IBRAHIM RUPAWALA" userId="16fe9d1623dd648b" providerId="LiveId" clId="{A7E1B4B7-D983-43CA-9A5D-25677CF43CD5}" dt="2023-04-17T07:49:20.734" v="5315" actId="22"/>
        <pc:sldMkLst>
          <pc:docMk/>
          <pc:sldMk cId="1514077672" sldId="558"/>
        </pc:sldMkLst>
        <pc:picChg chg="add del">
          <ac:chgData name="IBRAHIM RUPAWALA" userId="16fe9d1623dd648b" providerId="LiveId" clId="{A7E1B4B7-D983-43CA-9A5D-25677CF43CD5}" dt="2023-04-17T07:49:20.030" v="5314" actId="22"/>
          <ac:picMkLst>
            <pc:docMk/>
            <pc:sldMk cId="1514077672" sldId="558"/>
            <ac:picMk id="3" creationId="{CB0BF68D-D66C-3877-4EAA-8983813F66FD}"/>
          </ac:picMkLst>
        </pc:picChg>
        <pc:picChg chg="add">
          <ac:chgData name="IBRAHIM RUPAWALA" userId="16fe9d1623dd648b" providerId="LiveId" clId="{A7E1B4B7-D983-43CA-9A5D-25677CF43CD5}" dt="2023-04-17T07:49:20.734" v="5315" actId="22"/>
          <ac:picMkLst>
            <pc:docMk/>
            <pc:sldMk cId="1514077672" sldId="558"/>
            <ac:picMk id="5" creationId="{7B99BB5B-6FAA-6B28-37B0-6FA1085654B8}"/>
          </ac:picMkLst>
        </pc:picChg>
      </pc:sldChg>
      <pc:sldChg chg="addSp add mod">
        <pc:chgData name="IBRAHIM RUPAWALA" userId="16fe9d1623dd648b" providerId="LiveId" clId="{A7E1B4B7-D983-43CA-9A5D-25677CF43CD5}" dt="2023-04-17T07:52:11.495" v="5316" actId="22"/>
        <pc:sldMkLst>
          <pc:docMk/>
          <pc:sldMk cId="1582639241" sldId="559"/>
        </pc:sldMkLst>
        <pc:picChg chg="add">
          <ac:chgData name="IBRAHIM RUPAWALA" userId="16fe9d1623dd648b" providerId="LiveId" clId="{A7E1B4B7-D983-43CA-9A5D-25677CF43CD5}" dt="2023-04-17T07:52:11.495" v="5316" actId="22"/>
          <ac:picMkLst>
            <pc:docMk/>
            <pc:sldMk cId="1582639241" sldId="559"/>
            <ac:picMk id="3" creationId="{5C8EDE3D-0D3B-E315-3ED1-86DF41D088F6}"/>
          </ac:picMkLst>
        </pc:picChg>
      </pc:sldChg>
      <pc:sldChg chg="addSp add mod">
        <pc:chgData name="IBRAHIM RUPAWALA" userId="16fe9d1623dd648b" providerId="LiveId" clId="{A7E1B4B7-D983-43CA-9A5D-25677CF43CD5}" dt="2023-04-17T07:54:16.568" v="5317" actId="22"/>
        <pc:sldMkLst>
          <pc:docMk/>
          <pc:sldMk cId="1277796626" sldId="560"/>
        </pc:sldMkLst>
        <pc:picChg chg="add">
          <ac:chgData name="IBRAHIM RUPAWALA" userId="16fe9d1623dd648b" providerId="LiveId" clId="{A7E1B4B7-D983-43CA-9A5D-25677CF43CD5}" dt="2023-04-17T07:54:16.568" v="5317" actId="22"/>
          <ac:picMkLst>
            <pc:docMk/>
            <pc:sldMk cId="1277796626" sldId="560"/>
            <ac:picMk id="3" creationId="{545C866F-2BEE-BAD1-CA93-11E5BEB738AD}"/>
          </ac:picMkLst>
        </pc:picChg>
      </pc:sldChg>
      <pc:sldChg chg="addSp add mod">
        <pc:chgData name="IBRAHIM RUPAWALA" userId="16fe9d1623dd648b" providerId="LiveId" clId="{A7E1B4B7-D983-43CA-9A5D-25677CF43CD5}" dt="2023-04-17T07:54:39.827" v="5318" actId="22"/>
        <pc:sldMkLst>
          <pc:docMk/>
          <pc:sldMk cId="2959760346" sldId="561"/>
        </pc:sldMkLst>
        <pc:picChg chg="add">
          <ac:chgData name="IBRAHIM RUPAWALA" userId="16fe9d1623dd648b" providerId="LiveId" clId="{A7E1B4B7-D983-43CA-9A5D-25677CF43CD5}" dt="2023-04-17T07:54:39.827" v="5318" actId="22"/>
          <ac:picMkLst>
            <pc:docMk/>
            <pc:sldMk cId="2959760346" sldId="561"/>
            <ac:picMk id="3" creationId="{9CC35019-FEE8-2FB1-D4D9-CFC65D45BB69}"/>
          </ac:picMkLst>
        </pc:picChg>
      </pc:sldChg>
      <pc:sldChg chg="addSp delSp add mod">
        <pc:chgData name="IBRAHIM RUPAWALA" userId="16fe9d1623dd648b" providerId="LiveId" clId="{A7E1B4B7-D983-43CA-9A5D-25677CF43CD5}" dt="2023-04-17T07:55:25.467" v="5321" actId="22"/>
        <pc:sldMkLst>
          <pc:docMk/>
          <pc:sldMk cId="2249100200" sldId="562"/>
        </pc:sldMkLst>
        <pc:picChg chg="add del">
          <ac:chgData name="IBRAHIM RUPAWALA" userId="16fe9d1623dd648b" providerId="LiveId" clId="{A7E1B4B7-D983-43CA-9A5D-25677CF43CD5}" dt="2023-04-17T07:55:24.774" v="5320" actId="22"/>
          <ac:picMkLst>
            <pc:docMk/>
            <pc:sldMk cId="2249100200" sldId="562"/>
            <ac:picMk id="3" creationId="{23233720-8880-EEA1-1EC2-D62CD1B6D57D}"/>
          </ac:picMkLst>
        </pc:picChg>
        <pc:picChg chg="add">
          <ac:chgData name="IBRAHIM RUPAWALA" userId="16fe9d1623dd648b" providerId="LiveId" clId="{A7E1B4B7-D983-43CA-9A5D-25677CF43CD5}" dt="2023-04-17T07:55:25.467" v="5321" actId="22"/>
          <ac:picMkLst>
            <pc:docMk/>
            <pc:sldMk cId="2249100200" sldId="562"/>
            <ac:picMk id="5" creationId="{02D90276-9C14-F884-4679-DD02A0461EB5}"/>
          </ac:picMkLst>
        </pc:picChg>
      </pc:sldChg>
      <pc:sldChg chg="addSp add mod">
        <pc:chgData name="IBRAHIM RUPAWALA" userId="16fe9d1623dd648b" providerId="LiveId" clId="{A7E1B4B7-D983-43CA-9A5D-25677CF43CD5}" dt="2023-04-17T07:55:38.779" v="5322" actId="22"/>
        <pc:sldMkLst>
          <pc:docMk/>
          <pc:sldMk cId="3212711573" sldId="563"/>
        </pc:sldMkLst>
        <pc:picChg chg="add">
          <ac:chgData name="IBRAHIM RUPAWALA" userId="16fe9d1623dd648b" providerId="LiveId" clId="{A7E1B4B7-D983-43CA-9A5D-25677CF43CD5}" dt="2023-04-17T07:55:38.779" v="5322" actId="22"/>
          <ac:picMkLst>
            <pc:docMk/>
            <pc:sldMk cId="3212711573" sldId="563"/>
            <ac:picMk id="3" creationId="{0F49649F-DBD7-8712-2984-CF5892FD2B6A}"/>
          </ac:picMkLst>
        </pc:picChg>
      </pc:sldChg>
      <pc:sldChg chg="addSp delSp add mod">
        <pc:chgData name="IBRAHIM RUPAWALA" userId="16fe9d1623dd648b" providerId="LiveId" clId="{A7E1B4B7-D983-43CA-9A5D-25677CF43CD5}" dt="2023-04-17T07:56:33.436" v="5325" actId="22"/>
        <pc:sldMkLst>
          <pc:docMk/>
          <pc:sldMk cId="2627543912" sldId="564"/>
        </pc:sldMkLst>
        <pc:picChg chg="add del">
          <ac:chgData name="IBRAHIM RUPAWALA" userId="16fe9d1623dd648b" providerId="LiveId" clId="{A7E1B4B7-D983-43CA-9A5D-25677CF43CD5}" dt="2023-04-17T07:56:32.772" v="5324" actId="22"/>
          <ac:picMkLst>
            <pc:docMk/>
            <pc:sldMk cId="2627543912" sldId="564"/>
            <ac:picMk id="3" creationId="{8A401BFA-B740-4006-AE61-DCB6BB8F45BB}"/>
          </ac:picMkLst>
        </pc:picChg>
        <pc:picChg chg="add">
          <ac:chgData name="IBRAHIM RUPAWALA" userId="16fe9d1623dd648b" providerId="LiveId" clId="{A7E1B4B7-D983-43CA-9A5D-25677CF43CD5}" dt="2023-04-17T07:56:33.436" v="5325" actId="22"/>
          <ac:picMkLst>
            <pc:docMk/>
            <pc:sldMk cId="2627543912" sldId="564"/>
            <ac:picMk id="5" creationId="{CBEC2546-DF9E-4527-8D9F-7EDBA05C73C9}"/>
          </ac:picMkLst>
        </pc:picChg>
      </pc:sldChg>
      <pc:sldChg chg="addSp add mod">
        <pc:chgData name="IBRAHIM RUPAWALA" userId="16fe9d1623dd648b" providerId="LiveId" clId="{A7E1B4B7-D983-43CA-9A5D-25677CF43CD5}" dt="2023-04-17T07:56:48.009" v="5326" actId="22"/>
        <pc:sldMkLst>
          <pc:docMk/>
          <pc:sldMk cId="3469447411" sldId="565"/>
        </pc:sldMkLst>
        <pc:picChg chg="add">
          <ac:chgData name="IBRAHIM RUPAWALA" userId="16fe9d1623dd648b" providerId="LiveId" clId="{A7E1B4B7-D983-43CA-9A5D-25677CF43CD5}" dt="2023-04-17T07:56:48.009" v="5326" actId="22"/>
          <ac:picMkLst>
            <pc:docMk/>
            <pc:sldMk cId="3469447411" sldId="565"/>
            <ac:picMk id="3" creationId="{96BFF95B-56A0-3910-8E1F-00297DB190F2}"/>
          </ac:picMkLst>
        </pc:picChg>
      </pc:sldChg>
      <pc:sldChg chg="addSp add mod">
        <pc:chgData name="IBRAHIM RUPAWALA" userId="16fe9d1623dd648b" providerId="LiveId" clId="{A7E1B4B7-D983-43CA-9A5D-25677CF43CD5}" dt="2023-04-17T07:57:00.760" v="5327" actId="22"/>
        <pc:sldMkLst>
          <pc:docMk/>
          <pc:sldMk cId="3719974215" sldId="566"/>
        </pc:sldMkLst>
        <pc:picChg chg="add">
          <ac:chgData name="IBRAHIM RUPAWALA" userId="16fe9d1623dd648b" providerId="LiveId" clId="{A7E1B4B7-D983-43CA-9A5D-25677CF43CD5}" dt="2023-04-17T07:57:00.760" v="5327" actId="22"/>
          <ac:picMkLst>
            <pc:docMk/>
            <pc:sldMk cId="3719974215" sldId="566"/>
            <ac:picMk id="3" creationId="{2399B79A-0EB5-445D-C42D-CBC15BF16BBC}"/>
          </ac:picMkLst>
        </pc:picChg>
      </pc:sldChg>
      <pc:sldChg chg="addSp add mod">
        <pc:chgData name="IBRAHIM RUPAWALA" userId="16fe9d1623dd648b" providerId="LiveId" clId="{A7E1B4B7-D983-43CA-9A5D-25677CF43CD5}" dt="2023-04-17T07:57:12.776" v="5328" actId="22"/>
        <pc:sldMkLst>
          <pc:docMk/>
          <pc:sldMk cId="1158061438" sldId="567"/>
        </pc:sldMkLst>
        <pc:picChg chg="add">
          <ac:chgData name="IBRAHIM RUPAWALA" userId="16fe9d1623dd648b" providerId="LiveId" clId="{A7E1B4B7-D983-43CA-9A5D-25677CF43CD5}" dt="2023-04-17T07:57:12.776" v="5328" actId="22"/>
          <ac:picMkLst>
            <pc:docMk/>
            <pc:sldMk cId="1158061438" sldId="567"/>
            <ac:picMk id="3" creationId="{46E22C30-7BB9-7BE1-5B5B-AB9197A3D881}"/>
          </ac:picMkLst>
        </pc:picChg>
      </pc:sldChg>
      <pc:sldChg chg="addSp add mod">
        <pc:chgData name="IBRAHIM RUPAWALA" userId="16fe9d1623dd648b" providerId="LiveId" clId="{A7E1B4B7-D983-43CA-9A5D-25677CF43CD5}" dt="2023-04-17T07:57:32.758" v="5329" actId="22"/>
        <pc:sldMkLst>
          <pc:docMk/>
          <pc:sldMk cId="2194030608" sldId="568"/>
        </pc:sldMkLst>
        <pc:picChg chg="add">
          <ac:chgData name="IBRAHIM RUPAWALA" userId="16fe9d1623dd648b" providerId="LiveId" clId="{A7E1B4B7-D983-43CA-9A5D-25677CF43CD5}" dt="2023-04-17T07:57:32.758" v="5329" actId="22"/>
          <ac:picMkLst>
            <pc:docMk/>
            <pc:sldMk cId="2194030608" sldId="568"/>
            <ac:picMk id="3" creationId="{02A915AA-91CB-1C6E-B357-62D05DD3B424}"/>
          </ac:picMkLst>
        </pc:picChg>
      </pc:sldChg>
      <pc:sldChg chg="addSp add mod">
        <pc:chgData name="IBRAHIM RUPAWALA" userId="16fe9d1623dd648b" providerId="LiveId" clId="{A7E1B4B7-D983-43CA-9A5D-25677CF43CD5}" dt="2023-04-17T07:57:53.837" v="5330" actId="22"/>
        <pc:sldMkLst>
          <pc:docMk/>
          <pc:sldMk cId="1185082474" sldId="569"/>
        </pc:sldMkLst>
        <pc:picChg chg="add">
          <ac:chgData name="IBRAHIM RUPAWALA" userId="16fe9d1623dd648b" providerId="LiveId" clId="{A7E1B4B7-D983-43CA-9A5D-25677CF43CD5}" dt="2023-04-17T07:57:53.837" v="5330" actId="22"/>
          <ac:picMkLst>
            <pc:docMk/>
            <pc:sldMk cId="1185082474" sldId="569"/>
            <ac:picMk id="3" creationId="{3E9E31C6-860E-D5C1-C03C-883C1C0B7DFB}"/>
          </ac:picMkLst>
        </pc:picChg>
      </pc:sldChg>
      <pc:sldChg chg="addSp add mod">
        <pc:chgData name="IBRAHIM RUPAWALA" userId="16fe9d1623dd648b" providerId="LiveId" clId="{A7E1B4B7-D983-43CA-9A5D-25677CF43CD5}" dt="2023-04-17T07:58:07.218" v="5331" actId="22"/>
        <pc:sldMkLst>
          <pc:docMk/>
          <pc:sldMk cId="816195449" sldId="570"/>
        </pc:sldMkLst>
        <pc:picChg chg="add">
          <ac:chgData name="IBRAHIM RUPAWALA" userId="16fe9d1623dd648b" providerId="LiveId" clId="{A7E1B4B7-D983-43CA-9A5D-25677CF43CD5}" dt="2023-04-17T07:58:07.218" v="5331" actId="22"/>
          <ac:picMkLst>
            <pc:docMk/>
            <pc:sldMk cId="816195449" sldId="570"/>
            <ac:picMk id="3" creationId="{C77FEADC-D48F-3A9A-ACE5-81E393994067}"/>
          </ac:picMkLst>
        </pc:picChg>
      </pc:sldChg>
      <pc:sldChg chg="addSp add mod">
        <pc:chgData name="IBRAHIM RUPAWALA" userId="16fe9d1623dd648b" providerId="LiveId" clId="{A7E1B4B7-D983-43CA-9A5D-25677CF43CD5}" dt="2023-04-17T07:58:20.905" v="5332" actId="22"/>
        <pc:sldMkLst>
          <pc:docMk/>
          <pc:sldMk cId="1201056810" sldId="571"/>
        </pc:sldMkLst>
        <pc:picChg chg="add">
          <ac:chgData name="IBRAHIM RUPAWALA" userId="16fe9d1623dd648b" providerId="LiveId" clId="{A7E1B4B7-D983-43CA-9A5D-25677CF43CD5}" dt="2023-04-17T07:58:20.905" v="5332" actId="22"/>
          <ac:picMkLst>
            <pc:docMk/>
            <pc:sldMk cId="1201056810" sldId="571"/>
            <ac:picMk id="3" creationId="{A280B2CE-C2F7-DAC1-B91C-ABC22586553D}"/>
          </ac:picMkLst>
        </pc:picChg>
      </pc:sldChg>
      <pc:sldChg chg="addSp add mod">
        <pc:chgData name="IBRAHIM RUPAWALA" userId="16fe9d1623dd648b" providerId="LiveId" clId="{A7E1B4B7-D983-43CA-9A5D-25677CF43CD5}" dt="2023-04-17T07:58:41.978" v="5333" actId="22"/>
        <pc:sldMkLst>
          <pc:docMk/>
          <pc:sldMk cId="3377172520" sldId="572"/>
        </pc:sldMkLst>
        <pc:picChg chg="add">
          <ac:chgData name="IBRAHIM RUPAWALA" userId="16fe9d1623dd648b" providerId="LiveId" clId="{A7E1B4B7-D983-43CA-9A5D-25677CF43CD5}" dt="2023-04-17T07:58:41.978" v="5333" actId="22"/>
          <ac:picMkLst>
            <pc:docMk/>
            <pc:sldMk cId="3377172520" sldId="572"/>
            <ac:picMk id="3" creationId="{559C795E-52DC-C0EA-9A5A-C0A0114E89AB}"/>
          </ac:picMkLst>
        </pc:picChg>
      </pc:sldChg>
      <pc:sldChg chg="addSp add mod">
        <pc:chgData name="IBRAHIM RUPAWALA" userId="16fe9d1623dd648b" providerId="LiveId" clId="{A7E1B4B7-D983-43CA-9A5D-25677CF43CD5}" dt="2023-04-17T08:15:06.388" v="5334" actId="22"/>
        <pc:sldMkLst>
          <pc:docMk/>
          <pc:sldMk cId="4290665938" sldId="573"/>
        </pc:sldMkLst>
        <pc:picChg chg="add">
          <ac:chgData name="IBRAHIM RUPAWALA" userId="16fe9d1623dd648b" providerId="LiveId" clId="{A7E1B4B7-D983-43CA-9A5D-25677CF43CD5}" dt="2023-04-17T08:15:06.388" v="5334" actId="22"/>
          <ac:picMkLst>
            <pc:docMk/>
            <pc:sldMk cId="4290665938" sldId="573"/>
            <ac:picMk id="3" creationId="{97B508C3-2680-B7BC-24C9-1094F8028E11}"/>
          </ac:picMkLst>
        </pc:picChg>
      </pc:sldChg>
      <pc:sldChg chg="addSp delSp add mod">
        <pc:chgData name="IBRAHIM RUPAWALA" userId="16fe9d1623dd648b" providerId="LiveId" clId="{A7E1B4B7-D983-43CA-9A5D-25677CF43CD5}" dt="2023-04-17T08:15:18.779" v="5337" actId="22"/>
        <pc:sldMkLst>
          <pc:docMk/>
          <pc:sldMk cId="2557673162" sldId="574"/>
        </pc:sldMkLst>
        <pc:picChg chg="add del">
          <ac:chgData name="IBRAHIM RUPAWALA" userId="16fe9d1623dd648b" providerId="LiveId" clId="{A7E1B4B7-D983-43CA-9A5D-25677CF43CD5}" dt="2023-04-17T08:15:18.110" v="5336" actId="22"/>
          <ac:picMkLst>
            <pc:docMk/>
            <pc:sldMk cId="2557673162" sldId="574"/>
            <ac:picMk id="3" creationId="{2490878C-FC28-6339-ABF3-72BC4D7AABA5}"/>
          </ac:picMkLst>
        </pc:picChg>
        <pc:picChg chg="add">
          <ac:chgData name="IBRAHIM RUPAWALA" userId="16fe9d1623dd648b" providerId="LiveId" clId="{A7E1B4B7-D983-43CA-9A5D-25677CF43CD5}" dt="2023-04-17T08:15:18.779" v="5337" actId="22"/>
          <ac:picMkLst>
            <pc:docMk/>
            <pc:sldMk cId="2557673162" sldId="574"/>
            <ac:picMk id="5" creationId="{89B36ADB-15C5-BD5A-F3A8-6A4C01C2E0CF}"/>
          </ac:picMkLst>
        </pc:picChg>
      </pc:sldChg>
      <pc:sldChg chg="addSp delSp add mod">
        <pc:chgData name="IBRAHIM RUPAWALA" userId="16fe9d1623dd648b" providerId="LiveId" clId="{A7E1B4B7-D983-43CA-9A5D-25677CF43CD5}" dt="2023-04-17T08:15:31.318" v="5340" actId="22"/>
        <pc:sldMkLst>
          <pc:docMk/>
          <pc:sldMk cId="3525743328" sldId="575"/>
        </pc:sldMkLst>
        <pc:picChg chg="add del">
          <ac:chgData name="IBRAHIM RUPAWALA" userId="16fe9d1623dd648b" providerId="LiveId" clId="{A7E1B4B7-D983-43CA-9A5D-25677CF43CD5}" dt="2023-04-17T08:15:30.621" v="5339" actId="22"/>
          <ac:picMkLst>
            <pc:docMk/>
            <pc:sldMk cId="3525743328" sldId="575"/>
            <ac:picMk id="3" creationId="{F9D7AEDC-3784-5B79-BC85-3E43FEC7B2FA}"/>
          </ac:picMkLst>
        </pc:picChg>
        <pc:picChg chg="add">
          <ac:chgData name="IBRAHIM RUPAWALA" userId="16fe9d1623dd648b" providerId="LiveId" clId="{A7E1B4B7-D983-43CA-9A5D-25677CF43CD5}" dt="2023-04-17T08:15:31.318" v="5340" actId="22"/>
          <ac:picMkLst>
            <pc:docMk/>
            <pc:sldMk cId="3525743328" sldId="575"/>
            <ac:picMk id="5" creationId="{54977380-3EF5-AB6A-BD0A-303D9B029FBE}"/>
          </ac:picMkLst>
        </pc:picChg>
      </pc:sldChg>
      <pc:sldChg chg="addSp delSp add mod">
        <pc:chgData name="IBRAHIM RUPAWALA" userId="16fe9d1623dd648b" providerId="LiveId" clId="{A7E1B4B7-D983-43CA-9A5D-25677CF43CD5}" dt="2023-04-17T14:27:39.525" v="5343" actId="22"/>
        <pc:sldMkLst>
          <pc:docMk/>
          <pc:sldMk cId="2339347480" sldId="576"/>
        </pc:sldMkLst>
        <pc:picChg chg="add del">
          <ac:chgData name="IBRAHIM RUPAWALA" userId="16fe9d1623dd648b" providerId="LiveId" clId="{A7E1B4B7-D983-43CA-9A5D-25677CF43CD5}" dt="2023-04-17T14:27:38.844" v="5342" actId="22"/>
          <ac:picMkLst>
            <pc:docMk/>
            <pc:sldMk cId="2339347480" sldId="576"/>
            <ac:picMk id="3" creationId="{B41F36DA-4EF7-E4E5-9E2A-6E353D3241B6}"/>
          </ac:picMkLst>
        </pc:picChg>
        <pc:picChg chg="add">
          <ac:chgData name="IBRAHIM RUPAWALA" userId="16fe9d1623dd648b" providerId="LiveId" clId="{A7E1B4B7-D983-43CA-9A5D-25677CF43CD5}" dt="2023-04-17T14:27:39.525" v="5343" actId="22"/>
          <ac:picMkLst>
            <pc:docMk/>
            <pc:sldMk cId="2339347480" sldId="576"/>
            <ac:picMk id="5" creationId="{8D9AE546-78A5-1FD7-E218-561557C6E3FE}"/>
          </ac:picMkLst>
        </pc:picChg>
      </pc:sldChg>
      <pc:sldChg chg="addSp delSp add mod">
        <pc:chgData name="IBRAHIM RUPAWALA" userId="16fe9d1623dd648b" providerId="LiveId" clId="{A7E1B4B7-D983-43CA-9A5D-25677CF43CD5}" dt="2023-04-17T14:27:51.060" v="5346" actId="22"/>
        <pc:sldMkLst>
          <pc:docMk/>
          <pc:sldMk cId="3120163809" sldId="577"/>
        </pc:sldMkLst>
        <pc:picChg chg="add del">
          <ac:chgData name="IBRAHIM RUPAWALA" userId="16fe9d1623dd648b" providerId="LiveId" clId="{A7E1B4B7-D983-43CA-9A5D-25677CF43CD5}" dt="2023-04-17T14:27:50.459" v="5345" actId="22"/>
          <ac:picMkLst>
            <pc:docMk/>
            <pc:sldMk cId="3120163809" sldId="577"/>
            <ac:picMk id="3" creationId="{25931354-0E3F-4159-5824-DE1795798A31}"/>
          </ac:picMkLst>
        </pc:picChg>
        <pc:picChg chg="add">
          <ac:chgData name="IBRAHIM RUPAWALA" userId="16fe9d1623dd648b" providerId="LiveId" clId="{A7E1B4B7-D983-43CA-9A5D-25677CF43CD5}" dt="2023-04-17T14:27:51.060" v="5346" actId="22"/>
          <ac:picMkLst>
            <pc:docMk/>
            <pc:sldMk cId="3120163809" sldId="577"/>
            <ac:picMk id="5" creationId="{1EB26684-5C75-44DD-2920-9B5F278D7E16}"/>
          </ac:picMkLst>
        </pc:picChg>
      </pc:sldChg>
      <pc:sldChg chg="addSp modSp add mod">
        <pc:chgData name="IBRAHIM RUPAWALA" userId="16fe9d1623dd648b" providerId="LiveId" clId="{A7E1B4B7-D983-43CA-9A5D-25677CF43CD5}" dt="2023-04-18T05:03:27.582" v="5610" actId="1076"/>
        <pc:sldMkLst>
          <pc:docMk/>
          <pc:sldMk cId="394453706" sldId="578"/>
        </pc:sldMkLst>
        <pc:spChg chg="add mod">
          <ac:chgData name="IBRAHIM RUPAWALA" userId="16fe9d1623dd648b" providerId="LiveId" clId="{A7E1B4B7-D983-43CA-9A5D-25677CF43CD5}" dt="2023-04-18T05:03:27.582" v="5610" actId="1076"/>
          <ac:spMkLst>
            <pc:docMk/>
            <pc:sldMk cId="394453706" sldId="578"/>
            <ac:spMk id="2" creationId="{F803F70A-EA42-C1AF-0C80-13E64400BFE7}"/>
          </ac:spMkLst>
        </pc:spChg>
        <pc:picChg chg="add mod">
          <ac:chgData name="IBRAHIM RUPAWALA" userId="16fe9d1623dd648b" providerId="LiveId" clId="{A7E1B4B7-D983-43CA-9A5D-25677CF43CD5}" dt="2023-04-18T05:02:56.382" v="5524" actId="1076"/>
          <ac:picMkLst>
            <pc:docMk/>
            <pc:sldMk cId="394453706" sldId="578"/>
            <ac:picMk id="3" creationId="{4F6A1269-3633-D6F4-0520-66415BF38641}"/>
          </ac:picMkLst>
        </pc:picChg>
      </pc:sldChg>
      <pc:sldChg chg="addSp add mod">
        <pc:chgData name="IBRAHIM RUPAWALA" userId="16fe9d1623dd648b" providerId="LiveId" clId="{A7E1B4B7-D983-43CA-9A5D-25677CF43CD5}" dt="2023-04-17T14:28:11.973" v="5348" actId="22"/>
        <pc:sldMkLst>
          <pc:docMk/>
          <pc:sldMk cId="2791843743" sldId="579"/>
        </pc:sldMkLst>
        <pc:picChg chg="add">
          <ac:chgData name="IBRAHIM RUPAWALA" userId="16fe9d1623dd648b" providerId="LiveId" clId="{A7E1B4B7-D983-43CA-9A5D-25677CF43CD5}" dt="2023-04-17T14:28:11.973" v="5348" actId="22"/>
          <ac:picMkLst>
            <pc:docMk/>
            <pc:sldMk cId="2791843743" sldId="579"/>
            <ac:picMk id="3" creationId="{43C2F769-C2A1-FB7E-7605-A6B3FC864D4E}"/>
          </ac:picMkLst>
        </pc:picChg>
      </pc:sldChg>
      <pc:sldChg chg="addSp delSp add mod">
        <pc:chgData name="IBRAHIM RUPAWALA" userId="16fe9d1623dd648b" providerId="LiveId" clId="{A7E1B4B7-D983-43CA-9A5D-25677CF43CD5}" dt="2023-04-17T14:28:25.654" v="5351" actId="22"/>
        <pc:sldMkLst>
          <pc:docMk/>
          <pc:sldMk cId="33155478" sldId="580"/>
        </pc:sldMkLst>
        <pc:picChg chg="add del">
          <ac:chgData name="IBRAHIM RUPAWALA" userId="16fe9d1623dd648b" providerId="LiveId" clId="{A7E1B4B7-D983-43CA-9A5D-25677CF43CD5}" dt="2023-04-17T14:28:24.915" v="5350" actId="22"/>
          <ac:picMkLst>
            <pc:docMk/>
            <pc:sldMk cId="33155478" sldId="580"/>
            <ac:picMk id="3" creationId="{DCBFDFCB-95C8-E498-B9DF-B0230C53384C}"/>
          </ac:picMkLst>
        </pc:picChg>
        <pc:picChg chg="add">
          <ac:chgData name="IBRAHIM RUPAWALA" userId="16fe9d1623dd648b" providerId="LiveId" clId="{A7E1B4B7-D983-43CA-9A5D-25677CF43CD5}" dt="2023-04-17T14:28:25.654" v="5351" actId="22"/>
          <ac:picMkLst>
            <pc:docMk/>
            <pc:sldMk cId="33155478" sldId="580"/>
            <ac:picMk id="5" creationId="{939F7D79-F4BA-6F06-AFC6-A9C675FF828D}"/>
          </ac:picMkLst>
        </pc:picChg>
      </pc:sldChg>
      <pc:sldChg chg="addSp delSp modSp add mod">
        <pc:chgData name="IBRAHIM RUPAWALA" userId="16fe9d1623dd648b" providerId="LiveId" clId="{A7E1B4B7-D983-43CA-9A5D-25677CF43CD5}" dt="2023-04-18T05:16:47.311" v="6240" actId="20577"/>
        <pc:sldMkLst>
          <pc:docMk/>
          <pc:sldMk cId="1421560704" sldId="581"/>
        </pc:sldMkLst>
        <pc:spChg chg="add mod">
          <ac:chgData name="IBRAHIM RUPAWALA" userId="16fe9d1623dd648b" providerId="LiveId" clId="{A7E1B4B7-D983-43CA-9A5D-25677CF43CD5}" dt="2023-04-18T05:14:35.481" v="5930" actId="1076"/>
          <ac:spMkLst>
            <pc:docMk/>
            <pc:sldMk cId="1421560704" sldId="581"/>
            <ac:spMk id="3" creationId="{82EB22C0-BCD3-42A0-201B-9C6908968EDD}"/>
          </ac:spMkLst>
        </pc:spChg>
        <pc:spChg chg="add mod">
          <ac:chgData name="IBRAHIM RUPAWALA" userId="16fe9d1623dd648b" providerId="LiveId" clId="{A7E1B4B7-D983-43CA-9A5D-25677CF43CD5}" dt="2023-04-18T05:16:47.311" v="6240" actId="20577"/>
          <ac:spMkLst>
            <pc:docMk/>
            <pc:sldMk cId="1421560704" sldId="581"/>
            <ac:spMk id="4" creationId="{AE61D6C6-DC87-81F5-7BE6-43164677291E}"/>
          </ac:spMkLst>
        </pc:spChg>
        <pc:picChg chg="add del">
          <ac:chgData name="IBRAHIM RUPAWALA" userId="16fe9d1623dd648b" providerId="LiveId" clId="{A7E1B4B7-D983-43CA-9A5D-25677CF43CD5}" dt="2023-04-17T14:28:39.326" v="5353" actId="22"/>
          <ac:picMkLst>
            <pc:docMk/>
            <pc:sldMk cId="1421560704" sldId="581"/>
            <ac:picMk id="3" creationId="{12C1C88C-2609-BF1C-D265-2B3376621E62}"/>
          </ac:picMkLst>
        </pc:picChg>
        <pc:picChg chg="add mod">
          <ac:chgData name="IBRAHIM RUPAWALA" userId="16fe9d1623dd648b" providerId="LiveId" clId="{A7E1B4B7-D983-43CA-9A5D-25677CF43CD5}" dt="2023-04-18T05:14:42.774" v="5934" actId="1076"/>
          <ac:picMkLst>
            <pc:docMk/>
            <pc:sldMk cId="1421560704" sldId="581"/>
            <ac:picMk id="5" creationId="{4547629B-395F-AB23-F64C-D16845912028}"/>
          </ac:picMkLst>
        </pc:picChg>
      </pc:sldChg>
      <pc:sldChg chg="addSp delSp modSp new mod">
        <pc:chgData name="IBRAHIM RUPAWALA" userId="16fe9d1623dd648b" providerId="LiveId" clId="{A7E1B4B7-D983-43CA-9A5D-25677CF43CD5}" dt="2023-04-18T05:12:29.710" v="5799" actId="14100"/>
        <pc:sldMkLst>
          <pc:docMk/>
          <pc:sldMk cId="3329482172" sldId="582"/>
        </pc:sldMkLst>
        <pc:spChg chg="del">
          <ac:chgData name="IBRAHIM RUPAWALA" userId="16fe9d1623dd648b" providerId="LiveId" clId="{A7E1B4B7-D983-43CA-9A5D-25677CF43CD5}" dt="2023-04-17T14:28:56.480" v="5356" actId="478"/>
          <ac:spMkLst>
            <pc:docMk/>
            <pc:sldMk cId="3329482172" sldId="582"/>
            <ac:spMk id="2" creationId="{7856C7A1-BF67-EFE9-BB23-D452BA4BBD27}"/>
          </ac:spMkLst>
        </pc:spChg>
        <pc:spChg chg="add mod">
          <ac:chgData name="IBRAHIM RUPAWALA" userId="16fe9d1623dd648b" providerId="LiveId" clId="{A7E1B4B7-D983-43CA-9A5D-25677CF43CD5}" dt="2023-04-18T05:10:51.095" v="5614" actId="1076"/>
          <ac:spMkLst>
            <pc:docMk/>
            <pc:sldMk cId="3329482172" sldId="582"/>
            <ac:spMk id="3" creationId="{2DF09987-57DF-12A9-95F2-1274ECC7B721}"/>
          </ac:spMkLst>
        </pc:spChg>
        <pc:spChg chg="del">
          <ac:chgData name="IBRAHIM RUPAWALA" userId="16fe9d1623dd648b" providerId="LiveId" clId="{A7E1B4B7-D983-43CA-9A5D-25677CF43CD5}" dt="2023-04-17T14:28:56.480" v="5356" actId="478"/>
          <ac:spMkLst>
            <pc:docMk/>
            <pc:sldMk cId="3329482172" sldId="582"/>
            <ac:spMk id="3" creationId="{7BF097F2-0233-9907-C652-5C96E95A9983}"/>
          </ac:spMkLst>
        </pc:spChg>
        <pc:spChg chg="add mod">
          <ac:chgData name="IBRAHIM RUPAWALA" userId="16fe9d1623dd648b" providerId="LiveId" clId="{A7E1B4B7-D983-43CA-9A5D-25677CF43CD5}" dt="2023-04-18T05:12:29.710" v="5799" actId="14100"/>
          <ac:spMkLst>
            <pc:docMk/>
            <pc:sldMk cId="3329482172" sldId="582"/>
            <ac:spMk id="4" creationId="{6045D231-9BD5-0ED1-F15A-E12A36B1B7D1}"/>
          </ac:spMkLst>
        </pc:spChg>
        <pc:picChg chg="add del">
          <ac:chgData name="IBRAHIM RUPAWALA" userId="16fe9d1623dd648b" providerId="LiveId" clId="{A7E1B4B7-D983-43CA-9A5D-25677CF43CD5}" dt="2023-04-17T14:29:06.079" v="5402" actId="22"/>
          <ac:picMkLst>
            <pc:docMk/>
            <pc:sldMk cId="3329482172" sldId="582"/>
            <ac:picMk id="5" creationId="{C36C3A10-EA00-EF0B-A411-F226EA1067A2}"/>
          </ac:picMkLst>
        </pc:picChg>
        <pc:picChg chg="add">
          <ac:chgData name="IBRAHIM RUPAWALA" userId="16fe9d1623dd648b" providerId="LiveId" clId="{A7E1B4B7-D983-43CA-9A5D-25677CF43CD5}" dt="2023-04-17T14:29:06.742" v="5403" actId="22"/>
          <ac:picMkLst>
            <pc:docMk/>
            <pc:sldMk cId="3329482172" sldId="582"/>
            <ac:picMk id="7" creationId="{99CB8EC9-2AD6-6467-D6E7-E566E1417FF7}"/>
          </ac:picMkLst>
        </pc:picChg>
      </pc:sldChg>
      <pc:sldChg chg="addSp add mod">
        <pc:chgData name="IBRAHIM RUPAWALA" userId="16fe9d1623dd648b" providerId="LiveId" clId="{A7E1B4B7-D983-43CA-9A5D-25677CF43CD5}" dt="2023-04-17T14:29:19.132" v="5404" actId="22"/>
        <pc:sldMkLst>
          <pc:docMk/>
          <pc:sldMk cId="2949982612" sldId="583"/>
        </pc:sldMkLst>
        <pc:picChg chg="add">
          <ac:chgData name="IBRAHIM RUPAWALA" userId="16fe9d1623dd648b" providerId="LiveId" clId="{A7E1B4B7-D983-43CA-9A5D-25677CF43CD5}" dt="2023-04-17T14:29:19.132" v="5404" actId="22"/>
          <ac:picMkLst>
            <pc:docMk/>
            <pc:sldMk cId="2949982612" sldId="583"/>
            <ac:picMk id="3" creationId="{F480025D-DE4F-AF5E-CF27-946309C79441}"/>
          </ac:picMkLst>
        </pc:picChg>
      </pc:sldChg>
      <pc:sldChg chg="addSp delSp modSp add mod">
        <pc:chgData name="IBRAHIM RUPAWALA" userId="16fe9d1623dd648b" providerId="LiveId" clId="{A7E1B4B7-D983-43CA-9A5D-25677CF43CD5}" dt="2023-04-18T06:47:29.297" v="6300" actId="20577"/>
        <pc:sldMkLst>
          <pc:docMk/>
          <pc:sldMk cId="2641701698" sldId="584"/>
        </pc:sldMkLst>
        <pc:spChg chg="add mod">
          <ac:chgData name="IBRAHIM RUPAWALA" userId="16fe9d1623dd648b" providerId="LiveId" clId="{A7E1B4B7-D983-43CA-9A5D-25677CF43CD5}" dt="2023-04-18T06:47:29.297" v="6300" actId="20577"/>
          <ac:spMkLst>
            <pc:docMk/>
            <pc:sldMk cId="2641701698" sldId="584"/>
            <ac:spMk id="2" creationId="{6391B0E1-669A-0848-B36C-C76E4B0163E4}"/>
          </ac:spMkLst>
        </pc:spChg>
        <pc:picChg chg="add del">
          <ac:chgData name="IBRAHIM RUPAWALA" userId="16fe9d1623dd648b" providerId="LiveId" clId="{A7E1B4B7-D983-43CA-9A5D-25677CF43CD5}" dt="2023-04-17T14:29:32.692" v="5406" actId="22"/>
          <ac:picMkLst>
            <pc:docMk/>
            <pc:sldMk cId="2641701698" sldId="584"/>
            <ac:picMk id="3" creationId="{FDA7E1B8-CB24-784A-C938-895ABE6B97D1}"/>
          </ac:picMkLst>
        </pc:picChg>
        <pc:picChg chg="add mod">
          <ac:chgData name="IBRAHIM RUPAWALA" userId="16fe9d1623dd648b" providerId="LiveId" clId="{A7E1B4B7-D983-43CA-9A5D-25677CF43CD5}" dt="2023-04-18T06:47:06.846" v="6241" actId="1076"/>
          <ac:picMkLst>
            <pc:docMk/>
            <pc:sldMk cId="2641701698" sldId="584"/>
            <ac:picMk id="5" creationId="{6CFA0059-754E-A311-452B-DEE07D7AFEBD}"/>
          </ac:picMkLst>
        </pc:picChg>
      </pc:sldChg>
      <pc:sldChg chg="addSp delSp add mod">
        <pc:chgData name="IBRAHIM RUPAWALA" userId="16fe9d1623dd648b" providerId="LiveId" clId="{A7E1B4B7-D983-43CA-9A5D-25677CF43CD5}" dt="2023-04-17T14:29:46.266" v="5410" actId="22"/>
        <pc:sldMkLst>
          <pc:docMk/>
          <pc:sldMk cId="577143003" sldId="585"/>
        </pc:sldMkLst>
        <pc:picChg chg="add del">
          <ac:chgData name="IBRAHIM RUPAWALA" userId="16fe9d1623dd648b" providerId="LiveId" clId="{A7E1B4B7-D983-43CA-9A5D-25677CF43CD5}" dt="2023-04-17T14:29:45.614" v="5409" actId="22"/>
          <ac:picMkLst>
            <pc:docMk/>
            <pc:sldMk cId="577143003" sldId="585"/>
            <ac:picMk id="3" creationId="{6218D9F2-81C1-5149-F747-0336D9181385}"/>
          </ac:picMkLst>
        </pc:picChg>
        <pc:picChg chg="add">
          <ac:chgData name="IBRAHIM RUPAWALA" userId="16fe9d1623dd648b" providerId="LiveId" clId="{A7E1B4B7-D983-43CA-9A5D-25677CF43CD5}" dt="2023-04-17T14:29:46.266" v="5410" actId="22"/>
          <ac:picMkLst>
            <pc:docMk/>
            <pc:sldMk cId="577143003" sldId="585"/>
            <ac:picMk id="5" creationId="{4FAA3835-54A2-FD31-50DF-8D5B41BC806C}"/>
          </ac:picMkLst>
        </pc:picChg>
      </pc:sldChg>
      <pc:sldChg chg="addSp add mod">
        <pc:chgData name="IBRAHIM RUPAWALA" userId="16fe9d1623dd648b" providerId="LiveId" clId="{A7E1B4B7-D983-43CA-9A5D-25677CF43CD5}" dt="2023-04-17T14:30:01.531" v="5411" actId="22"/>
        <pc:sldMkLst>
          <pc:docMk/>
          <pc:sldMk cId="3955430694" sldId="586"/>
        </pc:sldMkLst>
        <pc:picChg chg="add">
          <ac:chgData name="IBRAHIM RUPAWALA" userId="16fe9d1623dd648b" providerId="LiveId" clId="{A7E1B4B7-D983-43CA-9A5D-25677CF43CD5}" dt="2023-04-17T14:30:01.531" v="5411" actId="22"/>
          <ac:picMkLst>
            <pc:docMk/>
            <pc:sldMk cId="3955430694" sldId="586"/>
            <ac:picMk id="3" creationId="{1372DA73-C59E-C52D-1B06-AE9CA3566F5C}"/>
          </ac:picMkLst>
        </pc:picChg>
      </pc:sldChg>
      <pc:sldChg chg="addSp delSp add mod">
        <pc:chgData name="IBRAHIM RUPAWALA" userId="16fe9d1623dd648b" providerId="LiveId" clId="{A7E1B4B7-D983-43CA-9A5D-25677CF43CD5}" dt="2023-04-17T14:30:12.331" v="5414" actId="22"/>
        <pc:sldMkLst>
          <pc:docMk/>
          <pc:sldMk cId="800810983" sldId="587"/>
        </pc:sldMkLst>
        <pc:picChg chg="add del">
          <ac:chgData name="IBRAHIM RUPAWALA" userId="16fe9d1623dd648b" providerId="LiveId" clId="{A7E1B4B7-D983-43CA-9A5D-25677CF43CD5}" dt="2023-04-17T14:30:11.698" v="5413" actId="22"/>
          <ac:picMkLst>
            <pc:docMk/>
            <pc:sldMk cId="800810983" sldId="587"/>
            <ac:picMk id="3" creationId="{ECB88D73-9694-19C0-270D-9D7FBD6405EF}"/>
          </ac:picMkLst>
        </pc:picChg>
        <pc:picChg chg="add">
          <ac:chgData name="IBRAHIM RUPAWALA" userId="16fe9d1623dd648b" providerId="LiveId" clId="{A7E1B4B7-D983-43CA-9A5D-25677CF43CD5}" dt="2023-04-17T14:30:12.331" v="5414" actId="22"/>
          <ac:picMkLst>
            <pc:docMk/>
            <pc:sldMk cId="800810983" sldId="587"/>
            <ac:picMk id="5" creationId="{17CE9D25-619A-651D-40CC-F2604D311993}"/>
          </ac:picMkLst>
        </pc:picChg>
      </pc:sldChg>
      <pc:sldChg chg="addSp delSp add mod">
        <pc:chgData name="IBRAHIM RUPAWALA" userId="16fe9d1623dd648b" providerId="LiveId" clId="{A7E1B4B7-D983-43CA-9A5D-25677CF43CD5}" dt="2023-04-17T14:30:24.203" v="5417" actId="22"/>
        <pc:sldMkLst>
          <pc:docMk/>
          <pc:sldMk cId="398960486" sldId="588"/>
        </pc:sldMkLst>
        <pc:picChg chg="add del">
          <ac:chgData name="IBRAHIM RUPAWALA" userId="16fe9d1623dd648b" providerId="LiveId" clId="{A7E1B4B7-D983-43CA-9A5D-25677CF43CD5}" dt="2023-04-17T14:30:23.550" v="5416" actId="22"/>
          <ac:picMkLst>
            <pc:docMk/>
            <pc:sldMk cId="398960486" sldId="588"/>
            <ac:picMk id="3" creationId="{E304D55F-14BF-E62A-CB2B-5EB95B999C5C}"/>
          </ac:picMkLst>
        </pc:picChg>
        <pc:picChg chg="add">
          <ac:chgData name="IBRAHIM RUPAWALA" userId="16fe9d1623dd648b" providerId="LiveId" clId="{A7E1B4B7-D983-43CA-9A5D-25677CF43CD5}" dt="2023-04-17T14:30:24.203" v="5417" actId="22"/>
          <ac:picMkLst>
            <pc:docMk/>
            <pc:sldMk cId="398960486" sldId="588"/>
            <ac:picMk id="5" creationId="{EB3AC3B1-9943-2F25-A70E-8F2A5B8908B0}"/>
          </ac:picMkLst>
        </pc:picChg>
      </pc:sldChg>
      <pc:sldChg chg="addSp delSp modSp add mod">
        <pc:chgData name="IBRAHIM RUPAWALA" userId="16fe9d1623dd648b" providerId="LiveId" clId="{A7E1B4B7-D983-43CA-9A5D-25677CF43CD5}" dt="2023-04-18T06:55:30.987" v="6439" actId="207"/>
        <pc:sldMkLst>
          <pc:docMk/>
          <pc:sldMk cId="3794756748" sldId="589"/>
        </pc:sldMkLst>
        <pc:spChg chg="add mod">
          <ac:chgData name="IBRAHIM RUPAWALA" userId="16fe9d1623dd648b" providerId="LiveId" clId="{A7E1B4B7-D983-43CA-9A5D-25677CF43CD5}" dt="2023-04-18T06:55:30.987" v="6439" actId="207"/>
          <ac:spMkLst>
            <pc:docMk/>
            <pc:sldMk cId="3794756748" sldId="589"/>
            <ac:spMk id="2" creationId="{27EBEA21-EEAF-EAD8-39D6-A9B488323175}"/>
          </ac:spMkLst>
        </pc:spChg>
        <pc:picChg chg="add del">
          <ac:chgData name="IBRAHIM RUPAWALA" userId="16fe9d1623dd648b" providerId="LiveId" clId="{A7E1B4B7-D983-43CA-9A5D-25677CF43CD5}" dt="2023-04-17T14:30:36.278" v="5419" actId="22"/>
          <ac:picMkLst>
            <pc:docMk/>
            <pc:sldMk cId="3794756748" sldId="589"/>
            <ac:picMk id="3" creationId="{37D823A8-97CC-5365-EFF9-DEAC2C4C4137}"/>
          </ac:picMkLst>
        </pc:picChg>
        <pc:picChg chg="add mod">
          <ac:chgData name="IBRAHIM RUPAWALA" userId="16fe9d1623dd648b" providerId="LiveId" clId="{A7E1B4B7-D983-43CA-9A5D-25677CF43CD5}" dt="2023-04-18T06:55:28.655" v="6438" actId="1076"/>
          <ac:picMkLst>
            <pc:docMk/>
            <pc:sldMk cId="3794756748" sldId="589"/>
            <ac:picMk id="5" creationId="{6BC5F208-0B3C-E9ED-D044-544C365ABF62}"/>
          </ac:picMkLst>
        </pc:picChg>
      </pc:sldChg>
      <pc:sldChg chg="addSp add mod">
        <pc:chgData name="IBRAHIM RUPAWALA" userId="16fe9d1623dd648b" providerId="LiveId" clId="{A7E1B4B7-D983-43CA-9A5D-25677CF43CD5}" dt="2023-04-17T14:30:53.207" v="5421" actId="22"/>
        <pc:sldMkLst>
          <pc:docMk/>
          <pc:sldMk cId="2864779572" sldId="590"/>
        </pc:sldMkLst>
        <pc:picChg chg="add">
          <ac:chgData name="IBRAHIM RUPAWALA" userId="16fe9d1623dd648b" providerId="LiveId" clId="{A7E1B4B7-D983-43CA-9A5D-25677CF43CD5}" dt="2023-04-17T14:30:53.207" v="5421" actId="22"/>
          <ac:picMkLst>
            <pc:docMk/>
            <pc:sldMk cId="2864779572" sldId="590"/>
            <ac:picMk id="3" creationId="{F38E9214-87A3-2B94-5FE9-A1CBF7657BB4}"/>
          </ac:picMkLst>
        </pc:picChg>
      </pc:sldChg>
      <pc:sldChg chg="addSp delSp add mod">
        <pc:chgData name="IBRAHIM RUPAWALA" userId="16fe9d1623dd648b" providerId="LiveId" clId="{A7E1B4B7-D983-43CA-9A5D-25677CF43CD5}" dt="2023-04-17T14:31:12.075" v="5424" actId="22"/>
        <pc:sldMkLst>
          <pc:docMk/>
          <pc:sldMk cId="4271816530" sldId="591"/>
        </pc:sldMkLst>
        <pc:picChg chg="add del">
          <ac:chgData name="IBRAHIM RUPAWALA" userId="16fe9d1623dd648b" providerId="LiveId" clId="{A7E1B4B7-D983-43CA-9A5D-25677CF43CD5}" dt="2023-04-17T14:31:11.430" v="5423" actId="22"/>
          <ac:picMkLst>
            <pc:docMk/>
            <pc:sldMk cId="4271816530" sldId="591"/>
            <ac:picMk id="3" creationId="{A9A11ADD-8E2F-5715-154F-8C620BFC438A}"/>
          </ac:picMkLst>
        </pc:picChg>
        <pc:picChg chg="add">
          <ac:chgData name="IBRAHIM RUPAWALA" userId="16fe9d1623dd648b" providerId="LiveId" clId="{A7E1B4B7-D983-43CA-9A5D-25677CF43CD5}" dt="2023-04-17T14:31:12.075" v="5424" actId="22"/>
          <ac:picMkLst>
            <pc:docMk/>
            <pc:sldMk cId="4271816530" sldId="591"/>
            <ac:picMk id="5" creationId="{545039BC-1987-2A65-706B-E49EE283234D}"/>
          </ac:picMkLst>
        </pc:picChg>
      </pc:sldChg>
      <pc:sldChg chg="addSp add mod">
        <pc:chgData name="IBRAHIM RUPAWALA" userId="16fe9d1623dd648b" providerId="LiveId" clId="{A7E1B4B7-D983-43CA-9A5D-25677CF43CD5}" dt="2023-04-17T14:31:29.338" v="5425" actId="22"/>
        <pc:sldMkLst>
          <pc:docMk/>
          <pc:sldMk cId="441341567" sldId="592"/>
        </pc:sldMkLst>
        <pc:picChg chg="add">
          <ac:chgData name="IBRAHIM RUPAWALA" userId="16fe9d1623dd648b" providerId="LiveId" clId="{A7E1B4B7-D983-43CA-9A5D-25677CF43CD5}" dt="2023-04-17T14:31:29.338" v="5425" actId="22"/>
          <ac:picMkLst>
            <pc:docMk/>
            <pc:sldMk cId="441341567" sldId="592"/>
            <ac:picMk id="3" creationId="{0C15D97D-A2E5-2845-0EDF-0491707217D0}"/>
          </ac:picMkLst>
        </pc:picChg>
      </pc:sldChg>
      <pc:sldChg chg="addSp add mod">
        <pc:chgData name="IBRAHIM RUPAWALA" userId="16fe9d1623dd648b" providerId="LiveId" clId="{A7E1B4B7-D983-43CA-9A5D-25677CF43CD5}" dt="2023-04-17T14:31:39.835" v="5426" actId="22"/>
        <pc:sldMkLst>
          <pc:docMk/>
          <pc:sldMk cId="3783706980" sldId="593"/>
        </pc:sldMkLst>
        <pc:picChg chg="add">
          <ac:chgData name="IBRAHIM RUPAWALA" userId="16fe9d1623dd648b" providerId="LiveId" clId="{A7E1B4B7-D983-43CA-9A5D-25677CF43CD5}" dt="2023-04-17T14:31:39.835" v="5426" actId="22"/>
          <ac:picMkLst>
            <pc:docMk/>
            <pc:sldMk cId="3783706980" sldId="593"/>
            <ac:picMk id="3" creationId="{616CDEA3-35A3-D273-0DAE-68AB261E70AA}"/>
          </ac:picMkLst>
        </pc:picChg>
      </pc:sldChg>
      <pc:sldChg chg="addSp add mod">
        <pc:chgData name="IBRAHIM RUPAWALA" userId="16fe9d1623dd648b" providerId="LiveId" clId="{A7E1B4B7-D983-43CA-9A5D-25677CF43CD5}" dt="2023-04-17T14:31:50.034" v="5427" actId="22"/>
        <pc:sldMkLst>
          <pc:docMk/>
          <pc:sldMk cId="981234299" sldId="594"/>
        </pc:sldMkLst>
        <pc:picChg chg="add">
          <ac:chgData name="IBRAHIM RUPAWALA" userId="16fe9d1623dd648b" providerId="LiveId" clId="{A7E1B4B7-D983-43CA-9A5D-25677CF43CD5}" dt="2023-04-17T14:31:50.034" v="5427" actId="22"/>
          <ac:picMkLst>
            <pc:docMk/>
            <pc:sldMk cId="981234299" sldId="594"/>
            <ac:picMk id="3" creationId="{1899FE4F-C532-57A5-B2D2-BE104A44054C}"/>
          </ac:picMkLst>
        </pc:picChg>
      </pc:sldChg>
      <pc:sldChg chg="addSp add mod">
        <pc:chgData name="IBRAHIM RUPAWALA" userId="16fe9d1623dd648b" providerId="LiveId" clId="{A7E1B4B7-D983-43CA-9A5D-25677CF43CD5}" dt="2023-04-17T14:32:00.699" v="5428" actId="22"/>
        <pc:sldMkLst>
          <pc:docMk/>
          <pc:sldMk cId="2172463592" sldId="595"/>
        </pc:sldMkLst>
        <pc:picChg chg="add">
          <ac:chgData name="IBRAHIM RUPAWALA" userId="16fe9d1623dd648b" providerId="LiveId" clId="{A7E1B4B7-D983-43CA-9A5D-25677CF43CD5}" dt="2023-04-17T14:32:00.699" v="5428" actId="22"/>
          <ac:picMkLst>
            <pc:docMk/>
            <pc:sldMk cId="2172463592" sldId="595"/>
            <ac:picMk id="3" creationId="{825439BD-8914-778D-2FE7-9D7D0B8C3F42}"/>
          </ac:picMkLst>
        </pc:picChg>
      </pc:sldChg>
      <pc:sldChg chg="addSp add mod">
        <pc:chgData name="IBRAHIM RUPAWALA" userId="16fe9d1623dd648b" providerId="LiveId" clId="{A7E1B4B7-D983-43CA-9A5D-25677CF43CD5}" dt="2023-04-17T14:32:11.551" v="5429" actId="22"/>
        <pc:sldMkLst>
          <pc:docMk/>
          <pc:sldMk cId="1864351477" sldId="596"/>
        </pc:sldMkLst>
        <pc:picChg chg="add">
          <ac:chgData name="IBRAHIM RUPAWALA" userId="16fe9d1623dd648b" providerId="LiveId" clId="{A7E1B4B7-D983-43CA-9A5D-25677CF43CD5}" dt="2023-04-17T14:32:11.551" v="5429" actId="22"/>
          <ac:picMkLst>
            <pc:docMk/>
            <pc:sldMk cId="1864351477" sldId="596"/>
            <ac:picMk id="3" creationId="{DCDF23C5-DA92-9F8C-29AD-C5E731D39333}"/>
          </ac:picMkLst>
        </pc:picChg>
      </pc:sldChg>
      <pc:sldChg chg="addSp add mod">
        <pc:chgData name="IBRAHIM RUPAWALA" userId="16fe9d1623dd648b" providerId="LiveId" clId="{A7E1B4B7-D983-43CA-9A5D-25677CF43CD5}" dt="2023-04-17T14:32:22.638" v="5430" actId="22"/>
        <pc:sldMkLst>
          <pc:docMk/>
          <pc:sldMk cId="2750465976" sldId="597"/>
        </pc:sldMkLst>
        <pc:picChg chg="add">
          <ac:chgData name="IBRAHIM RUPAWALA" userId="16fe9d1623dd648b" providerId="LiveId" clId="{A7E1B4B7-D983-43CA-9A5D-25677CF43CD5}" dt="2023-04-17T14:32:22.638" v="5430" actId="22"/>
          <ac:picMkLst>
            <pc:docMk/>
            <pc:sldMk cId="2750465976" sldId="597"/>
            <ac:picMk id="3" creationId="{E56AB2B8-9AA4-3FE9-5B23-6AA0B021A1F8}"/>
          </ac:picMkLst>
        </pc:picChg>
      </pc:sldChg>
      <pc:sldChg chg="addSp add mod">
        <pc:chgData name="IBRAHIM RUPAWALA" userId="16fe9d1623dd648b" providerId="LiveId" clId="{A7E1B4B7-D983-43CA-9A5D-25677CF43CD5}" dt="2023-04-17T14:32:33.150" v="5431" actId="22"/>
        <pc:sldMkLst>
          <pc:docMk/>
          <pc:sldMk cId="2695108504" sldId="598"/>
        </pc:sldMkLst>
        <pc:picChg chg="add">
          <ac:chgData name="IBRAHIM RUPAWALA" userId="16fe9d1623dd648b" providerId="LiveId" clId="{A7E1B4B7-D983-43CA-9A5D-25677CF43CD5}" dt="2023-04-17T14:32:33.150" v="5431" actId="22"/>
          <ac:picMkLst>
            <pc:docMk/>
            <pc:sldMk cId="2695108504" sldId="598"/>
            <ac:picMk id="3" creationId="{CB0916CE-DD62-0BE3-72BC-C4D49A075937}"/>
          </ac:picMkLst>
        </pc:picChg>
      </pc:sldChg>
      <pc:sldChg chg="addSp add mod">
        <pc:chgData name="IBRAHIM RUPAWALA" userId="16fe9d1623dd648b" providerId="LiveId" clId="{A7E1B4B7-D983-43CA-9A5D-25677CF43CD5}" dt="2023-04-17T14:32:44.269" v="5432" actId="22"/>
        <pc:sldMkLst>
          <pc:docMk/>
          <pc:sldMk cId="27467924" sldId="599"/>
        </pc:sldMkLst>
        <pc:picChg chg="add">
          <ac:chgData name="IBRAHIM RUPAWALA" userId="16fe9d1623dd648b" providerId="LiveId" clId="{A7E1B4B7-D983-43CA-9A5D-25677CF43CD5}" dt="2023-04-17T14:32:44.269" v="5432" actId="22"/>
          <ac:picMkLst>
            <pc:docMk/>
            <pc:sldMk cId="27467924" sldId="599"/>
            <ac:picMk id="3" creationId="{6A2C111B-2ABE-D3AF-26A5-48A664DD12DF}"/>
          </ac:picMkLst>
        </pc:picChg>
      </pc:sldChg>
      <pc:sldChg chg="addSp add mod">
        <pc:chgData name="IBRAHIM RUPAWALA" userId="16fe9d1623dd648b" providerId="LiveId" clId="{A7E1B4B7-D983-43CA-9A5D-25677CF43CD5}" dt="2023-04-17T14:32:56.541" v="5433" actId="22"/>
        <pc:sldMkLst>
          <pc:docMk/>
          <pc:sldMk cId="514299303" sldId="600"/>
        </pc:sldMkLst>
        <pc:picChg chg="add">
          <ac:chgData name="IBRAHIM RUPAWALA" userId="16fe9d1623dd648b" providerId="LiveId" clId="{A7E1B4B7-D983-43CA-9A5D-25677CF43CD5}" dt="2023-04-17T14:32:56.541" v="5433" actId="22"/>
          <ac:picMkLst>
            <pc:docMk/>
            <pc:sldMk cId="514299303" sldId="600"/>
            <ac:picMk id="3" creationId="{83DDACAB-0674-C8A6-AD26-8031912DAE20}"/>
          </ac:picMkLst>
        </pc:picChg>
      </pc:sldChg>
      <pc:sldChg chg="addSp add mod">
        <pc:chgData name="IBRAHIM RUPAWALA" userId="16fe9d1623dd648b" providerId="LiveId" clId="{A7E1B4B7-D983-43CA-9A5D-25677CF43CD5}" dt="2023-04-17T14:33:06.772" v="5434" actId="22"/>
        <pc:sldMkLst>
          <pc:docMk/>
          <pc:sldMk cId="1264484974" sldId="601"/>
        </pc:sldMkLst>
        <pc:picChg chg="add">
          <ac:chgData name="IBRAHIM RUPAWALA" userId="16fe9d1623dd648b" providerId="LiveId" clId="{A7E1B4B7-D983-43CA-9A5D-25677CF43CD5}" dt="2023-04-17T14:33:06.772" v="5434" actId="22"/>
          <ac:picMkLst>
            <pc:docMk/>
            <pc:sldMk cId="1264484974" sldId="601"/>
            <ac:picMk id="3" creationId="{4E36BA19-27E9-228A-8864-96D237F5CEB3}"/>
          </ac:picMkLst>
        </pc:picChg>
      </pc:sldChg>
      <pc:sldChg chg="addSp add mod">
        <pc:chgData name="IBRAHIM RUPAWALA" userId="16fe9d1623dd648b" providerId="LiveId" clId="{A7E1B4B7-D983-43CA-9A5D-25677CF43CD5}" dt="2023-04-17T14:33:19.630" v="5435" actId="22"/>
        <pc:sldMkLst>
          <pc:docMk/>
          <pc:sldMk cId="3862701397" sldId="602"/>
        </pc:sldMkLst>
        <pc:picChg chg="add">
          <ac:chgData name="IBRAHIM RUPAWALA" userId="16fe9d1623dd648b" providerId="LiveId" clId="{A7E1B4B7-D983-43CA-9A5D-25677CF43CD5}" dt="2023-04-17T14:33:19.630" v="5435" actId="22"/>
          <ac:picMkLst>
            <pc:docMk/>
            <pc:sldMk cId="3862701397" sldId="602"/>
            <ac:picMk id="3" creationId="{2B7297FF-A29B-4D22-C58A-BEBDAFE1A051}"/>
          </ac:picMkLst>
        </pc:picChg>
      </pc:sldChg>
      <pc:sldChg chg="addSp add mod">
        <pc:chgData name="IBRAHIM RUPAWALA" userId="16fe9d1623dd648b" providerId="LiveId" clId="{A7E1B4B7-D983-43CA-9A5D-25677CF43CD5}" dt="2023-04-17T14:33:28.658" v="5436" actId="22"/>
        <pc:sldMkLst>
          <pc:docMk/>
          <pc:sldMk cId="1739615036" sldId="603"/>
        </pc:sldMkLst>
        <pc:picChg chg="add">
          <ac:chgData name="IBRAHIM RUPAWALA" userId="16fe9d1623dd648b" providerId="LiveId" clId="{A7E1B4B7-D983-43CA-9A5D-25677CF43CD5}" dt="2023-04-17T14:33:28.658" v="5436" actId="22"/>
          <ac:picMkLst>
            <pc:docMk/>
            <pc:sldMk cId="1739615036" sldId="603"/>
            <ac:picMk id="3" creationId="{E01D7E4F-5D7C-05A0-CB9B-D23C12E0A295}"/>
          </ac:picMkLst>
        </pc:picChg>
      </pc:sldChg>
      <pc:sldChg chg="addSp add mod">
        <pc:chgData name="IBRAHIM RUPAWALA" userId="16fe9d1623dd648b" providerId="LiveId" clId="{A7E1B4B7-D983-43CA-9A5D-25677CF43CD5}" dt="2023-04-17T14:33:43.072" v="5437" actId="22"/>
        <pc:sldMkLst>
          <pc:docMk/>
          <pc:sldMk cId="864939876" sldId="604"/>
        </pc:sldMkLst>
        <pc:picChg chg="add">
          <ac:chgData name="IBRAHIM RUPAWALA" userId="16fe9d1623dd648b" providerId="LiveId" clId="{A7E1B4B7-D983-43CA-9A5D-25677CF43CD5}" dt="2023-04-17T14:33:43.072" v="5437" actId="22"/>
          <ac:picMkLst>
            <pc:docMk/>
            <pc:sldMk cId="864939876" sldId="604"/>
            <ac:picMk id="3" creationId="{2A777305-1551-09F7-DF5A-BC43B33381D5}"/>
          </ac:picMkLst>
        </pc:picChg>
      </pc:sldChg>
      <pc:sldChg chg="addSp add mod">
        <pc:chgData name="IBRAHIM RUPAWALA" userId="16fe9d1623dd648b" providerId="LiveId" clId="{A7E1B4B7-D983-43CA-9A5D-25677CF43CD5}" dt="2023-04-17T14:33:53.465" v="5438" actId="22"/>
        <pc:sldMkLst>
          <pc:docMk/>
          <pc:sldMk cId="2560988430" sldId="605"/>
        </pc:sldMkLst>
        <pc:picChg chg="add">
          <ac:chgData name="IBRAHIM RUPAWALA" userId="16fe9d1623dd648b" providerId="LiveId" clId="{A7E1B4B7-D983-43CA-9A5D-25677CF43CD5}" dt="2023-04-17T14:33:53.465" v="5438" actId="22"/>
          <ac:picMkLst>
            <pc:docMk/>
            <pc:sldMk cId="2560988430" sldId="605"/>
            <ac:picMk id="3" creationId="{FADF36BD-7F89-0A9D-1B70-8A6D13C417A8}"/>
          </ac:picMkLst>
        </pc:picChg>
      </pc:sldChg>
      <pc:sldChg chg="addSp add mod">
        <pc:chgData name="IBRAHIM RUPAWALA" userId="16fe9d1623dd648b" providerId="LiveId" clId="{A7E1B4B7-D983-43CA-9A5D-25677CF43CD5}" dt="2023-04-17T14:34:03.482" v="5439" actId="22"/>
        <pc:sldMkLst>
          <pc:docMk/>
          <pc:sldMk cId="2233065628" sldId="606"/>
        </pc:sldMkLst>
        <pc:picChg chg="add">
          <ac:chgData name="IBRAHIM RUPAWALA" userId="16fe9d1623dd648b" providerId="LiveId" clId="{A7E1B4B7-D983-43CA-9A5D-25677CF43CD5}" dt="2023-04-17T14:34:03.482" v="5439" actId="22"/>
          <ac:picMkLst>
            <pc:docMk/>
            <pc:sldMk cId="2233065628" sldId="606"/>
            <ac:picMk id="3" creationId="{5690BE0D-7B28-5CD9-B435-43F03AC89EF0}"/>
          </ac:picMkLst>
        </pc:picChg>
      </pc:sldChg>
      <pc:sldChg chg="addSp add mod">
        <pc:chgData name="IBRAHIM RUPAWALA" userId="16fe9d1623dd648b" providerId="LiveId" clId="{A7E1B4B7-D983-43CA-9A5D-25677CF43CD5}" dt="2023-04-17T14:34:16.606" v="5440" actId="22"/>
        <pc:sldMkLst>
          <pc:docMk/>
          <pc:sldMk cId="1169479729" sldId="607"/>
        </pc:sldMkLst>
        <pc:picChg chg="add">
          <ac:chgData name="IBRAHIM RUPAWALA" userId="16fe9d1623dd648b" providerId="LiveId" clId="{A7E1B4B7-D983-43CA-9A5D-25677CF43CD5}" dt="2023-04-17T14:34:16.606" v="5440" actId="22"/>
          <ac:picMkLst>
            <pc:docMk/>
            <pc:sldMk cId="1169479729" sldId="607"/>
            <ac:picMk id="3" creationId="{F82786A2-F010-2B3A-0B19-47F1D71A0225}"/>
          </ac:picMkLst>
        </pc:picChg>
      </pc:sldChg>
      <pc:sldChg chg="addSp delSp add mod">
        <pc:chgData name="IBRAHIM RUPAWALA" userId="16fe9d1623dd648b" providerId="LiveId" clId="{A7E1B4B7-D983-43CA-9A5D-25677CF43CD5}" dt="2023-04-17T14:34:28.276" v="5443" actId="22"/>
        <pc:sldMkLst>
          <pc:docMk/>
          <pc:sldMk cId="1611394617" sldId="608"/>
        </pc:sldMkLst>
        <pc:picChg chg="add del">
          <ac:chgData name="IBRAHIM RUPAWALA" userId="16fe9d1623dd648b" providerId="LiveId" clId="{A7E1B4B7-D983-43CA-9A5D-25677CF43CD5}" dt="2023-04-17T14:34:27.725" v="5442" actId="22"/>
          <ac:picMkLst>
            <pc:docMk/>
            <pc:sldMk cId="1611394617" sldId="608"/>
            <ac:picMk id="3" creationId="{7C3B0B7B-BED2-23C7-958E-039846670361}"/>
          </ac:picMkLst>
        </pc:picChg>
        <pc:picChg chg="add">
          <ac:chgData name="IBRAHIM RUPAWALA" userId="16fe9d1623dd648b" providerId="LiveId" clId="{A7E1B4B7-D983-43CA-9A5D-25677CF43CD5}" dt="2023-04-17T14:34:28.276" v="5443" actId="22"/>
          <ac:picMkLst>
            <pc:docMk/>
            <pc:sldMk cId="1611394617" sldId="608"/>
            <ac:picMk id="5" creationId="{278C95D9-DCE0-8380-69D1-AEDD07242901}"/>
          </ac:picMkLst>
        </pc:picChg>
      </pc:sldChg>
      <pc:sldChg chg="addSp delSp add mod">
        <pc:chgData name="IBRAHIM RUPAWALA" userId="16fe9d1623dd648b" providerId="LiveId" clId="{A7E1B4B7-D983-43CA-9A5D-25677CF43CD5}" dt="2023-04-17T14:34:41.215" v="5446" actId="22"/>
        <pc:sldMkLst>
          <pc:docMk/>
          <pc:sldMk cId="4271104839" sldId="609"/>
        </pc:sldMkLst>
        <pc:picChg chg="add del">
          <ac:chgData name="IBRAHIM RUPAWALA" userId="16fe9d1623dd648b" providerId="LiveId" clId="{A7E1B4B7-D983-43CA-9A5D-25677CF43CD5}" dt="2023-04-17T14:34:40.632" v="5445" actId="22"/>
          <ac:picMkLst>
            <pc:docMk/>
            <pc:sldMk cId="4271104839" sldId="609"/>
            <ac:picMk id="3" creationId="{55961216-19A6-05E8-3E0A-64FE4E83FED9}"/>
          </ac:picMkLst>
        </pc:picChg>
        <pc:picChg chg="add">
          <ac:chgData name="IBRAHIM RUPAWALA" userId="16fe9d1623dd648b" providerId="LiveId" clId="{A7E1B4B7-D983-43CA-9A5D-25677CF43CD5}" dt="2023-04-17T14:34:41.215" v="5446" actId="22"/>
          <ac:picMkLst>
            <pc:docMk/>
            <pc:sldMk cId="4271104839" sldId="609"/>
            <ac:picMk id="5" creationId="{FFFCF897-50B6-9BAB-874A-6B629545CAED}"/>
          </ac:picMkLst>
        </pc:picChg>
      </pc:sldChg>
      <pc:sldChg chg="addSp delSp add mod">
        <pc:chgData name="IBRAHIM RUPAWALA" userId="16fe9d1623dd648b" providerId="LiveId" clId="{A7E1B4B7-D983-43CA-9A5D-25677CF43CD5}" dt="2023-04-17T14:34:51.609" v="5449" actId="22"/>
        <pc:sldMkLst>
          <pc:docMk/>
          <pc:sldMk cId="896384909" sldId="610"/>
        </pc:sldMkLst>
        <pc:picChg chg="add del">
          <ac:chgData name="IBRAHIM RUPAWALA" userId="16fe9d1623dd648b" providerId="LiveId" clId="{A7E1B4B7-D983-43CA-9A5D-25677CF43CD5}" dt="2023-04-17T14:34:51.012" v="5448" actId="22"/>
          <ac:picMkLst>
            <pc:docMk/>
            <pc:sldMk cId="896384909" sldId="610"/>
            <ac:picMk id="3" creationId="{546AE728-2107-86B5-1A24-8468B53C413D}"/>
          </ac:picMkLst>
        </pc:picChg>
        <pc:picChg chg="add">
          <ac:chgData name="IBRAHIM RUPAWALA" userId="16fe9d1623dd648b" providerId="LiveId" clId="{A7E1B4B7-D983-43CA-9A5D-25677CF43CD5}" dt="2023-04-17T14:34:51.609" v="5449" actId="22"/>
          <ac:picMkLst>
            <pc:docMk/>
            <pc:sldMk cId="896384909" sldId="610"/>
            <ac:picMk id="5" creationId="{EFCA7443-23DF-C6AE-AF0F-D75DE525D0F8}"/>
          </ac:picMkLst>
        </pc:picChg>
      </pc:sldChg>
      <pc:sldChg chg="addSp delSp add mod">
        <pc:chgData name="IBRAHIM RUPAWALA" userId="16fe9d1623dd648b" providerId="LiveId" clId="{A7E1B4B7-D983-43CA-9A5D-25677CF43CD5}" dt="2023-04-17T14:35:02.618" v="5452" actId="22"/>
        <pc:sldMkLst>
          <pc:docMk/>
          <pc:sldMk cId="1339298934" sldId="611"/>
        </pc:sldMkLst>
        <pc:picChg chg="add del">
          <ac:chgData name="IBRAHIM RUPAWALA" userId="16fe9d1623dd648b" providerId="LiveId" clId="{A7E1B4B7-D983-43CA-9A5D-25677CF43CD5}" dt="2023-04-17T14:35:02.018" v="5451" actId="22"/>
          <ac:picMkLst>
            <pc:docMk/>
            <pc:sldMk cId="1339298934" sldId="611"/>
            <ac:picMk id="3" creationId="{77B536AE-CB87-4C5D-380C-5156A54CE644}"/>
          </ac:picMkLst>
        </pc:picChg>
        <pc:picChg chg="add">
          <ac:chgData name="IBRAHIM RUPAWALA" userId="16fe9d1623dd648b" providerId="LiveId" clId="{A7E1B4B7-D983-43CA-9A5D-25677CF43CD5}" dt="2023-04-17T14:35:02.618" v="5452" actId="22"/>
          <ac:picMkLst>
            <pc:docMk/>
            <pc:sldMk cId="1339298934" sldId="611"/>
            <ac:picMk id="5" creationId="{BF445CC4-CBCC-2D05-8A04-5D1CA0FFDEDE}"/>
          </ac:picMkLst>
        </pc:picChg>
      </pc:sldChg>
      <pc:sldChg chg="addSp delSp add mod">
        <pc:chgData name="IBRAHIM RUPAWALA" userId="16fe9d1623dd648b" providerId="LiveId" clId="{A7E1B4B7-D983-43CA-9A5D-25677CF43CD5}" dt="2023-04-17T14:35:15.288" v="5455" actId="22"/>
        <pc:sldMkLst>
          <pc:docMk/>
          <pc:sldMk cId="2130671330" sldId="612"/>
        </pc:sldMkLst>
        <pc:picChg chg="add del">
          <ac:chgData name="IBRAHIM RUPAWALA" userId="16fe9d1623dd648b" providerId="LiveId" clId="{A7E1B4B7-D983-43CA-9A5D-25677CF43CD5}" dt="2023-04-17T14:35:14.637" v="5454" actId="22"/>
          <ac:picMkLst>
            <pc:docMk/>
            <pc:sldMk cId="2130671330" sldId="612"/>
            <ac:picMk id="3" creationId="{96AEFE81-95B5-351A-735B-7B02429508E9}"/>
          </ac:picMkLst>
        </pc:picChg>
        <pc:picChg chg="add">
          <ac:chgData name="IBRAHIM RUPAWALA" userId="16fe9d1623dd648b" providerId="LiveId" clId="{A7E1B4B7-D983-43CA-9A5D-25677CF43CD5}" dt="2023-04-17T14:35:15.288" v="5455" actId="22"/>
          <ac:picMkLst>
            <pc:docMk/>
            <pc:sldMk cId="2130671330" sldId="612"/>
            <ac:picMk id="5" creationId="{AC657557-CD2F-815F-1A08-088DC9633EA8}"/>
          </ac:picMkLst>
        </pc:picChg>
      </pc:sldChg>
      <pc:sldChg chg="addSp delSp add mod">
        <pc:chgData name="IBRAHIM RUPAWALA" userId="16fe9d1623dd648b" providerId="LiveId" clId="{A7E1B4B7-D983-43CA-9A5D-25677CF43CD5}" dt="2023-04-17T14:35:28.361" v="5458" actId="22"/>
        <pc:sldMkLst>
          <pc:docMk/>
          <pc:sldMk cId="3464590909" sldId="613"/>
        </pc:sldMkLst>
        <pc:picChg chg="add del">
          <ac:chgData name="IBRAHIM RUPAWALA" userId="16fe9d1623dd648b" providerId="LiveId" clId="{A7E1B4B7-D983-43CA-9A5D-25677CF43CD5}" dt="2023-04-17T14:35:27.743" v="5457" actId="22"/>
          <ac:picMkLst>
            <pc:docMk/>
            <pc:sldMk cId="3464590909" sldId="613"/>
            <ac:picMk id="3" creationId="{D50C6B0C-B8C7-87F3-1803-EF6BE1329539}"/>
          </ac:picMkLst>
        </pc:picChg>
        <pc:picChg chg="add">
          <ac:chgData name="IBRAHIM RUPAWALA" userId="16fe9d1623dd648b" providerId="LiveId" clId="{A7E1B4B7-D983-43CA-9A5D-25677CF43CD5}" dt="2023-04-17T14:35:28.361" v="5458" actId="22"/>
          <ac:picMkLst>
            <pc:docMk/>
            <pc:sldMk cId="3464590909" sldId="613"/>
            <ac:picMk id="5" creationId="{716261D6-F6DD-BFD6-5770-0525F1824E05}"/>
          </ac:picMkLst>
        </pc:picChg>
      </pc:sldChg>
      <pc:sldChg chg="addSp delSp add mod">
        <pc:chgData name="IBRAHIM RUPAWALA" userId="16fe9d1623dd648b" providerId="LiveId" clId="{A7E1B4B7-D983-43CA-9A5D-25677CF43CD5}" dt="2023-04-17T14:35:38.962" v="5461" actId="22"/>
        <pc:sldMkLst>
          <pc:docMk/>
          <pc:sldMk cId="1643669268" sldId="614"/>
        </pc:sldMkLst>
        <pc:picChg chg="add del">
          <ac:chgData name="IBRAHIM RUPAWALA" userId="16fe9d1623dd648b" providerId="LiveId" clId="{A7E1B4B7-D983-43CA-9A5D-25677CF43CD5}" dt="2023-04-17T14:35:38.343" v="5460" actId="22"/>
          <ac:picMkLst>
            <pc:docMk/>
            <pc:sldMk cId="1643669268" sldId="614"/>
            <ac:picMk id="3" creationId="{A1A69DA1-9EBF-6D5C-D2C9-359F4A218BE6}"/>
          </ac:picMkLst>
        </pc:picChg>
        <pc:picChg chg="add">
          <ac:chgData name="IBRAHIM RUPAWALA" userId="16fe9d1623dd648b" providerId="LiveId" clId="{A7E1B4B7-D983-43CA-9A5D-25677CF43CD5}" dt="2023-04-17T14:35:38.962" v="5461" actId="22"/>
          <ac:picMkLst>
            <pc:docMk/>
            <pc:sldMk cId="1643669268" sldId="614"/>
            <ac:picMk id="5" creationId="{BDB6F648-49C3-AD4B-CF07-2AB1435E0B66}"/>
          </ac:picMkLst>
        </pc:picChg>
      </pc:sldChg>
      <pc:sldChg chg="addSp delSp add mod">
        <pc:chgData name="IBRAHIM RUPAWALA" userId="16fe9d1623dd648b" providerId="LiveId" clId="{A7E1B4B7-D983-43CA-9A5D-25677CF43CD5}" dt="2023-04-17T14:35:51.584" v="5464" actId="22"/>
        <pc:sldMkLst>
          <pc:docMk/>
          <pc:sldMk cId="532671343" sldId="615"/>
        </pc:sldMkLst>
        <pc:picChg chg="add del">
          <ac:chgData name="IBRAHIM RUPAWALA" userId="16fe9d1623dd648b" providerId="LiveId" clId="{A7E1B4B7-D983-43CA-9A5D-25677CF43CD5}" dt="2023-04-17T14:35:50.993" v="5463" actId="22"/>
          <ac:picMkLst>
            <pc:docMk/>
            <pc:sldMk cId="532671343" sldId="615"/>
            <ac:picMk id="3" creationId="{A81D3130-5508-532C-B8E0-7DD0984B2696}"/>
          </ac:picMkLst>
        </pc:picChg>
        <pc:picChg chg="add">
          <ac:chgData name="IBRAHIM RUPAWALA" userId="16fe9d1623dd648b" providerId="LiveId" clId="{A7E1B4B7-D983-43CA-9A5D-25677CF43CD5}" dt="2023-04-17T14:35:51.584" v="5464" actId="22"/>
          <ac:picMkLst>
            <pc:docMk/>
            <pc:sldMk cId="532671343" sldId="615"/>
            <ac:picMk id="5" creationId="{95155C8D-D5BA-A279-A08C-324DBF4F7DFB}"/>
          </ac:picMkLst>
        </pc:picChg>
      </pc:sldChg>
      <pc:sldChg chg="addSp delSp modSp add mod">
        <pc:chgData name="IBRAHIM RUPAWALA" userId="16fe9d1623dd648b" providerId="LiveId" clId="{A7E1B4B7-D983-43CA-9A5D-25677CF43CD5}" dt="2023-04-18T08:58:47.130" v="6567" actId="14100"/>
        <pc:sldMkLst>
          <pc:docMk/>
          <pc:sldMk cId="2870276713" sldId="616"/>
        </pc:sldMkLst>
        <pc:spChg chg="add mod">
          <ac:chgData name="IBRAHIM RUPAWALA" userId="16fe9d1623dd648b" providerId="LiveId" clId="{A7E1B4B7-D983-43CA-9A5D-25677CF43CD5}" dt="2023-04-18T08:58:47.130" v="6567" actId="14100"/>
          <ac:spMkLst>
            <pc:docMk/>
            <pc:sldMk cId="2870276713" sldId="616"/>
            <ac:spMk id="2" creationId="{871C7ECC-4651-BDE9-D256-E1773D850A61}"/>
          </ac:spMkLst>
        </pc:spChg>
        <pc:picChg chg="add del">
          <ac:chgData name="IBRAHIM RUPAWALA" userId="16fe9d1623dd648b" providerId="LiveId" clId="{A7E1B4B7-D983-43CA-9A5D-25677CF43CD5}" dt="2023-04-17T14:36:01.698" v="5466" actId="22"/>
          <ac:picMkLst>
            <pc:docMk/>
            <pc:sldMk cId="2870276713" sldId="616"/>
            <ac:picMk id="3" creationId="{A8A7C53D-3594-58BF-94A4-64CCE6BC3426}"/>
          </ac:picMkLst>
        </pc:picChg>
        <pc:picChg chg="add mod">
          <ac:chgData name="IBRAHIM RUPAWALA" userId="16fe9d1623dd648b" providerId="LiveId" clId="{A7E1B4B7-D983-43CA-9A5D-25677CF43CD5}" dt="2023-04-18T08:57:21.671" v="6440" actId="1076"/>
          <ac:picMkLst>
            <pc:docMk/>
            <pc:sldMk cId="2870276713" sldId="616"/>
            <ac:picMk id="5" creationId="{DFF82D55-7032-820A-2497-6375422FCA83}"/>
          </ac:picMkLst>
        </pc:picChg>
      </pc:sldChg>
      <pc:sldChg chg="addSp add mod">
        <pc:chgData name="IBRAHIM RUPAWALA" userId="16fe9d1623dd648b" providerId="LiveId" clId="{A7E1B4B7-D983-43CA-9A5D-25677CF43CD5}" dt="2023-04-17T14:36:14.320" v="5468" actId="22"/>
        <pc:sldMkLst>
          <pc:docMk/>
          <pc:sldMk cId="1979734197" sldId="617"/>
        </pc:sldMkLst>
        <pc:picChg chg="add">
          <ac:chgData name="IBRAHIM RUPAWALA" userId="16fe9d1623dd648b" providerId="LiveId" clId="{A7E1B4B7-D983-43CA-9A5D-25677CF43CD5}" dt="2023-04-17T14:36:14.320" v="5468" actId="22"/>
          <ac:picMkLst>
            <pc:docMk/>
            <pc:sldMk cId="1979734197" sldId="617"/>
            <ac:picMk id="3" creationId="{76436689-01D6-D9BB-E2FC-627ACCAB0B2A}"/>
          </ac:picMkLst>
        </pc:picChg>
      </pc:sldChg>
      <pc:sldChg chg="addSp delSp add mod">
        <pc:chgData name="IBRAHIM RUPAWALA" userId="16fe9d1623dd648b" providerId="LiveId" clId="{A7E1B4B7-D983-43CA-9A5D-25677CF43CD5}" dt="2023-04-17T14:36:26.392" v="5471" actId="22"/>
        <pc:sldMkLst>
          <pc:docMk/>
          <pc:sldMk cId="2428181610" sldId="618"/>
        </pc:sldMkLst>
        <pc:picChg chg="add del">
          <ac:chgData name="IBRAHIM RUPAWALA" userId="16fe9d1623dd648b" providerId="LiveId" clId="{A7E1B4B7-D983-43CA-9A5D-25677CF43CD5}" dt="2023-04-17T14:36:25.806" v="5470" actId="22"/>
          <ac:picMkLst>
            <pc:docMk/>
            <pc:sldMk cId="2428181610" sldId="618"/>
            <ac:picMk id="3" creationId="{36E0697D-ABD7-D7B0-4767-0175A7F0471B}"/>
          </ac:picMkLst>
        </pc:picChg>
        <pc:picChg chg="add">
          <ac:chgData name="IBRAHIM RUPAWALA" userId="16fe9d1623dd648b" providerId="LiveId" clId="{A7E1B4B7-D983-43CA-9A5D-25677CF43CD5}" dt="2023-04-17T14:36:26.392" v="5471" actId="22"/>
          <ac:picMkLst>
            <pc:docMk/>
            <pc:sldMk cId="2428181610" sldId="618"/>
            <ac:picMk id="5" creationId="{34CB7D7D-21C0-A380-9BC2-3B7B4551C287}"/>
          </ac:picMkLst>
        </pc:picChg>
      </pc:sldChg>
      <pc:sldChg chg="addSp add mod">
        <pc:chgData name="IBRAHIM RUPAWALA" userId="16fe9d1623dd648b" providerId="LiveId" clId="{A7E1B4B7-D983-43CA-9A5D-25677CF43CD5}" dt="2023-04-17T14:36:37.876" v="5472" actId="22"/>
        <pc:sldMkLst>
          <pc:docMk/>
          <pc:sldMk cId="3842861521" sldId="619"/>
        </pc:sldMkLst>
        <pc:picChg chg="add">
          <ac:chgData name="IBRAHIM RUPAWALA" userId="16fe9d1623dd648b" providerId="LiveId" clId="{A7E1B4B7-D983-43CA-9A5D-25677CF43CD5}" dt="2023-04-17T14:36:37.876" v="5472" actId="22"/>
          <ac:picMkLst>
            <pc:docMk/>
            <pc:sldMk cId="3842861521" sldId="619"/>
            <ac:picMk id="3" creationId="{760AB10D-0A44-5E23-E500-B3744A7D6A18}"/>
          </ac:picMkLst>
        </pc:picChg>
      </pc:sldChg>
      <pc:sldChg chg="addSp delSp add mod">
        <pc:chgData name="IBRAHIM RUPAWALA" userId="16fe9d1623dd648b" providerId="LiveId" clId="{A7E1B4B7-D983-43CA-9A5D-25677CF43CD5}" dt="2023-04-17T14:36:52.056" v="5475" actId="22"/>
        <pc:sldMkLst>
          <pc:docMk/>
          <pc:sldMk cId="3541911356" sldId="620"/>
        </pc:sldMkLst>
        <pc:picChg chg="add del">
          <ac:chgData name="IBRAHIM RUPAWALA" userId="16fe9d1623dd648b" providerId="LiveId" clId="{A7E1B4B7-D983-43CA-9A5D-25677CF43CD5}" dt="2023-04-17T14:36:51.445" v="5474" actId="22"/>
          <ac:picMkLst>
            <pc:docMk/>
            <pc:sldMk cId="3541911356" sldId="620"/>
            <ac:picMk id="3" creationId="{6AC70033-C3FD-52D7-E6AC-75F64F0E1530}"/>
          </ac:picMkLst>
        </pc:picChg>
        <pc:picChg chg="add">
          <ac:chgData name="IBRAHIM RUPAWALA" userId="16fe9d1623dd648b" providerId="LiveId" clId="{A7E1B4B7-D983-43CA-9A5D-25677CF43CD5}" dt="2023-04-17T14:36:52.056" v="5475" actId="22"/>
          <ac:picMkLst>
            <pc:docMk/>
            <pc:sldMk cId="3541911356" sldId="620"/>
            <ac:picMk id="5" creationId="{41367BD4-6495-08D3-14FE-B40619AA5347}"/>
          </ac:picMkLst>
        </pc:picChg>
      </pc:sldChg>
      <pc:sldChg chg="addSp delSp add mod">
        <pc:chgData name="IBRAHIM RUPAWALA" userId="16fe9d1623dd648b" providerId="LiveId" clId="{A7E1B4B7-D983-43CA-9A5D-25677CF43CD5}" dt="2023-04-17T14:37:04.444" v="5478" actId="22"/>
        <pc:sldMkLst>
          <pc:docMk/>
          <pc:sldMk cId="3227088663" sldId="621"/>
        </pc:sldMkLst>
        <pc:picChg chg="add del">
          <ac:chgData name="IBRAHIM RUPAWALA" userId="16fe9d1623dd648b" providerId="LiveId" clId="{A7E1B4B7-D983-43CA-9A5D-25677CF43CD5}" dt="2023-04-17T14:37:03.875" v="5477" actId="22"/>
          <ac:picMkLst>
            <pc:docMk/>
            <pc:sldMk cId="3227088663" sldId="621"/>
            <ac:picMk id="3" creationId="{CA7A678F-F6BF-6863-41D7-CB3EA9BEC5D5}"/>
          </ac:picMkLst>
        </pc:picChg>
        <pc:picChg chg="add">
          <ac:chgData name="IBRAHIM RUPAWALA" userId="16fe9d1623dd648b" providerId="LiveId" clId="{A7E1B4B7-D983-43CA-9A5D-25677CF43CD5}" dt="2023-04-17T14:37:04.444" v="5478" actId="22"/>
          <ac:picMkLst>
            <pc:docMk/>
            <pc:sldMk cId="3227088663" sldId="621"/>
            <ac:picMk id="5" creationId="{FC4DC706-E42A-70F5-5C40-ED2BBA800C25}"/>
          </ac:picMkLst>
        </pc:picChg>
      </pc:sldChg>
      <pc:sldChg chg="addSp add mod">
        <pc:chgData name="IBRAHIM RUPAWALA" userId="16fe9d1623dd648b" providerId="LiveId" clId="{A7E1B4B7-D983-43CA-9A5D-25677CF43CD5}" dt="2023-04-17T14:37:21.746" v="5479" actId="22"/>
        <pc:sldMkLst>
          <pc:docMk/>
          <pc:sldMk cId="3313371646" sldId="622"/>
        </pc:sldMkLst>
        <pc:picChg chg="add">
          <ac:chgData name="IBRAHIM RUPAWALA" userId="16fe9d1623dd648b" providerId="LiveId" clId="{A7E1B4B7-D983-43CA-9A5D-25677CF43CD5}" dt="2023-04-17T14:37:21.746" v="5479" actId="22"/>
          <ac:picMkLst>
            <pc:docMk/>
            <pc:sldMk cId="3313371646" sldId="622"/>
            <ac:picMk id="3" creationId="{1163FFB9-9900-1F9D-C205-9F2C63A867FC}"/>
          </ac:picMkLst>
        </pc:picChg>
      </pc:sldChg>
      <pc:sldChg chg="addSp delSp add mod">
        <pc:chgData name="IBRAHIM RUPAWALA" userId="16fe9d1623dd648b" providerId="LiveId" clId="{A7E1B4B7-D983-43CA-9A5D-25677CF43CD5}" dt="2023-04-17T14:37:32.498" v="5482" actId="22"/>
        <pc:sldMkLst>
          <pc:docMk/>
          <pc:sldMk cId="2276430283" sldId="623"/>
        </pc:sldMkLst>
        <pc:picChg chg="add del">
          <ac:chgData name="IBRAHIM RUPAWALA" userId="16fe9d1623dd648b" providerId="LiveId" clId="{A7E1B4B7-D983-43CA-9A5D-25677CF43CD5}" dt="2023-04-17T14:37:31.729" v="5481" actId="22"/>
          <ac:picMkLst>
            <pc:docMk/>
            <pc:sldMk cId="2276430283" sldId="623"/>
            <ac:picMk id="3" creationId="{F6DB1356-0145-8F1B-ECE1-F89C73AE59AC}"/>
          </ac:picMkLst>
        </pc:picChg>
        <pc:picChg chg="add">
          <ac:chgData name="IBRAHIM RUPAWALA" userId="16fe9d1623dd648b" providerId="LiveId" clId="{A7E1B4B7-D983-43CA-9A5D-25677CF43CD5}" dt="2023-04-17T14:37:32.498" v="5482" actId="22"/>
          <ac:picMkLst>
            <pc:docMk/>
            <pc:sldMk cId="2276430283" sldId="623"/>
            <ac:picMk id="5" creationId="{22FCFEFB-E5E9-E584-410A-178679A10C24}"/>
          </ac:picMkLst>
        </pc:picChg>
      </pc:sldChg>
      <pc:sldChg chg="addSp delSp add mod">
        <pc:chgData name="IBRAHIM RUPAWALA" userId="16fe9d1623dd648b" providerId="LiveId" clId="{A7E1B4B7-D983-43CA-9A5D-25677CF43CD5}" dt="2023-04-17T14:37:46.708" v="5485" actId="22"/>
        <pc:sldMkLst>
          <pc:docMk/>
          <pc:sldMk cId="1398869004" sldId="624"/>
        </pc:sldMkLst>
        <pc:picChg chg="add del">
          <ac:chgData name="IBRAHIM RUPAWALA" userId="16fe9d1623dd648b" providerId="LiveId" clId="{A7E1B4B7-D983-43CA-9A5D-25677CF43CD5}" dt="2023-04-17T14:37:45.988" v="5484" actId="22"/>
          <ac:picMkLst>
            <pc:docMk/>
            <pc:sldMk cId="1398869004" sldId="624"/>
            <ac:picMk id="3" creationId="{917B49D4-DAD6-B993-5B26-7259D22D3C59}"/>
          </ac:picMkLst>
        </pc:picChg>
        <pc:picChg chg="add">
          <ac:chgData name="IBRAHIM RUPAWALA" userId="16fe9d1623dd648b" providerId="LiveId" clId="{A7E1B4B7-D983-43CA-9A5D-25677CF43CD5}" dt="2023-04-17T14:37:46.708" v="5485" actId="22"/>
          <ac:picMkLst>
            <pc:docMk/>
            <pc:sldMk cId="1398869004" sldId="624"/>
            <ac:picMk id="5" creationId="{92D32993-E4FB-FA26-BE2B-567E2C8CDC4F}"/>
          </ac:picMkLst>
        </pc:picChg>
      </pc:sldChg>
      <pc:sldChg chg="addSp add mod">
        <pc:chgData name="IBRAHIM RUPAWALA" userId="16fe9d1623dd648b" providerId="LiveId" clId="{A7E1B4B7-D983-43CA-9A5D-25677CF43CD5}" dt="2023-04-17T14:38:05.633" v="5486" actId="22"/>
        <pc:sldMkLst>
          <pc:docMk/>
          <pc:sldMk cId="2643182036" sldId="625"/>
        </pc:sldMkLst>
        <pc:picChg chg="add">
          <ac:chgData name="IBRAHIM RUPAWALA" userId="16fe9d1623dd648b" providerId="LiveId" clId="{A7E1B4B7-D983-43CA-9A5D-25677CF43CD5}" dt="2023-04-17T14:38:05.633" v="5486" actId="22"/>
          <ac:picMkLst>
            <pc:docMk/>
            <pc:sldMk cId="2643182036" sldId="625"/>
            <ac:picMk id="3" creationId="{C7A44F6A-0774-20A7-2E83-D570B8499B19}"/>
          </ac:picMkLst>
        </pc:picChg>
      </pc:sldChg>
      <pc:sldChg chg="addSp delSp add mod">
        <pc:chgData name="IBRAHIM RUPAWALA" userId="16fe9d1623dd648b" providerId="LiveId" clId="{A7E1B4B7-D983-43CA-9A5D-25677CF43CD5}" dt="2023-04-17T14:38:19.176" v="5489" actId="22"/>
        <pc:sldMkLst>
          <pc:docMk/>
          <pc:sldMk cId="2031143283" sldId="626"/>
        </pc:sldMkLst>
        <pc:picChg chg="add del">
          <ac:chgData name="IBRAHIM RUPAWALA" userId="16fe9d1623dd648b" providerId="LiveId" clId="{A7E1B4B7-D983-43CA-9A5D-25677CF43CD5}" dt="2023-04-17T14:38:18.538" v="5488" actId="22"/>
          <ac:picMkLst>
            <pc:docMk/>
            <pc:sldMk cId="2031143283" sldId="626"/>
            <ac:picMk id="3" creationId="{D0651AF9-BA25-225F-8752-650C78545196}"/>
          </ac:picMkLst>
        </pc:picChg>
        <pc:picChg chg="add">
          <ac:chgData name="IBRAHIM RUPAWALA" userId="16fe9d1623dd648b" providerId="LiveId" clId="{A7E1B4B7-D983-43CA-9A5D-25677CF43CD5}" dt="2023-04-17T14:38:19.176" v="5489" actId="22"/>
          <ac:picMkLst>
            <pc:docMk/>
            <pc:sldMk cId="2031143283" sldId="626"/>
            <ac:picMk id="5" creationId="{59903207-0132-7D72-1426-CE9AD813FB95}"/>
          </ac:picMkLst>
        </pc:picChg>
      </pc:sldChg>
      <pc:sldChg chg="addSp delSp new mod">
        <pc:chgData name="IBRAHIM RUPAWALA" userId="16fe9d1623dd648b" providerId="LiveId" clId="{A7E1B4B7-D983-43CA-9A5D-25677CF43CD5}" dt="2023-04-17T14:38:52.411" v="5506" actId="22"/>
        <pc:sldMkLst>
          <pc:docMk/>
          <pc:sldMk cId="2248378535" sldId="627"/>
        </pc:sldMkLst>
        <pc:spChg chg="del">
          <ac:chgData name="IBRAHIM RUPAWALA" userId="16fe9d1623dd648b" providerId="LiveId" clId="{A7E1B4B7-D983-43CA-9A5D-25677CF43CD5}" dt="2023-04-17T14:38:34.858" v="5491" actId="478"/>
          <ac:spMkLst>
            <pc:docMk/>
            <pc:sldMk cId="2248378535" sldId="627"/>
            <ac:spMk id="2" creationId="{62DA4C63-2BB1-F3AB-8DCD-3B1143E26E4D}"/>
          </ac:spMkLst>
        </pc:spChg>
        <pc:spChg chg="del">
          <ac:chgData name="IBRAHIM RUPAWALA" userId="16fe9d1623dd648b" providerId="LiveId" clId="{A7E1B4B7-D983-43CA-9A5D-25677CF43CD5}" dt="2023-04-17T14:38:34.858" v="5491" actId="478"/>
          <ac:spMkLst>
            <pc:docMk/>
            <pc:sldMk cId="2248378535" sldId="627"/>
            <ac:spMk id="3" creationId="{CD8F70E0-389B-25DC-0C41-CDD4E07CE868}"/>
          </ac:spMkLst>
        </pc:spChg>
        <pc:picChg chg="add del">
          <ac:chgData name="IBRAHIM RUPAWALA" userId="16fe9d1623dd648b" providerId="LiveId" clId="{A7E1B4B7-D983-43CA-9A5D-25677CF43CD5}" dt="2023-04-17T14:38:51.979" v="5505" actId="22"/>
          <ac:picMkLst>
            <pc:docMk/>
            <pc:sldMk cId="2248378535" sldId="627"/>
            <ac:picMk id="5" creationId="{26B20695-330E-2BAF-DC33-EA921116D7A8}"/>
          </ac:picMkLst>
        </pc:picChg>
        <pc:picChg chg="add">
          <ac:chgData name="IBRAHIM RUPAWALA" userId="16fe9d1623dd648b" providerId="LiveId" clId="{A7E1B4B7-D983-43CA-9A5D-25677CF43CD5}" dt="2023-04-17T14:38:52.411" v="5506" actId="22"/>
          <ac:picMkLst>
            <pc:docMk/>
            <pc:sldMk cId="2248378535" sldId="627"/>
            <ac:picMk id="7" creationId="{4DF72A53-8EFF-1537-A5EF-6EE68F9D40C7}"/>
          </ac:picMkLst>
        </pc:picChg>
      </pc:sldChg>
      <pc:sldChg chg="addSp add mod">
        <pc:chgData name="IBRAHIM RUPAWALA" userId="16fe9d1623dd648b" providerId="LiveId" clId="{A7E1B4B7-D983-43CA-9A5D-25677CF43CD5}" dt="2023-04-17T14:39:06.421" v="5507" actId="22"/>
        <pc:sldMkLst>
          <pc:docMk/>
          <pc:sldMk cId="3778333807" sldId="628"/>
        </pc:sldMkLst>
        <pc:picChg chg="add">
          <ac:chgData name="IBRAHIM RUPAWALA" userId="16fe9d1623dd648b" providerId="LiveId" clId="{A7E1B4B7-D983-43CA-9A5D-25677CF43CD5}" dt="2023-04-17T14:39:06.421" v="5507" actId="22"/>
          <ac:picMkLst>
            <pc:docMk/>
            <pc:sldMk cId="3778333807" sldId="628"/>
            <ac:picMk id="3" creationId="{2DE6D164-F34D-30BC-7E40-BF8FEB88120C}"/>
          </ac:picMkLst>
        </pc:picChg>
      </pc:sldChg>
      <pc:sldChg chg="addSp delSp modSp add mod">
        <pc:chgData name="IBRAHIM RUPAWALA" userId="16fe9d1623dd648b" providerId="LiveId" clId="{A7E1B4B7-D983-43CA-9A5D-25677CF43CD5}" dt="2023-04-18T09:23:58.315" v="6580" actId="113"/>
        <pc:sldMkLst>
          <pc:docMk/>
          <pc:sldMk cId="396802103" sldId="629"/>
        </pc:sldMkLst>
        <pc:spChg chg="add del mod">
          <ac:chgData name="IBRAHIM RUPAWALA" userId="16fe9d1623dd648b" providerId="LiveId" clId="{A7E1B4B7-D983-43CA-9A5D-25677CF43CD5}" dt="2023-04-18T09:23:32.571" v="6571"/>
          <ac:spMkLst>
            <pc:docMk/>
            <pc:sldMk cId="396802103" sldId="629"/>
            <ac:spMk id="2" creationId="{BE017D75-7CA8-35FB-EDC4-5C9B424C9D17}"/>
          </ac:spMkLst>
        </pc:spChg>
        <pc:spChg chg="add mod">
          <ac:chgData name="IBRAHIM RUPAWALA" userId="16fe9d1623dd648b" providerId="LiveId" clId="{A7E1B4B7-D983-43CA-9A5D-25677CF43CD5}" dt="2023-04-18T09:23:58.315" v="6580" actId="113"/>
          <ac:spMkLst>
            <pc:docMk/>
            <pc:sldMk cId="396802103" sldId="629"/>
            <ac:spMk id="4" creationId="{8147117C-D117-21AA-2221-A0EB2E21E999}"/>
          </ac:spMkLst>
        </pc:spChg>
        <pc:picChg chg="add mod">
          <ac:chgData name="IBRAHIM RUPAWALA" userId="16fe9d1623dd648b" providerId="LiveId" clId="{A7E1B4B7-D983-43CA-9A5D-25677CF43CD5}" dt="2023-04-18T09:23:32.199" v="6569" actId="1076"/>
          <ac:picMkLst>
            <pc:docMk/>
            <pc:sldMk cId="396802103" sldId="629"/>
            <ac:picMk id="3" creationId="{5C80ABF2-E02D-7144-E8ED-0A5B463CB28F}"/>
          </ac:picMkLst>
        </pc:picChg>
      </pc:sldChg>
      <pc:sldChg chg="addSp add mod">
        <pc:chgData name="IBRAHIM RUPAWALA" userId="16fe9d1623dd648b" providerId="LiveId" clId="{A7E1B4B7-D983-43CA-9A5D-25677CF43CD5}" dt="2023-04-17T14:39:45.860" v="5509" actId="22"/>
        <pc:sldMkLst>
          <pc:docMk/>
          <pc:sldMk cId="3851537533" sldId="630"/>
        </pc:sldMkLst>
        <pc:picChg chg="add">
          <ac:chgData name="IBRAHIM RUPAWALA" userId="16fe9d1623dd648b" providerId="LiveId" clId="{A7E1B4B7-D983-43CA-9A5D-25677CF43CD5}" dt="2023-04-17T14:39:45.860" v="5509" actId="22"/>
          <ac:picMkLst>
            <pc:docMk/>
            <pc:sldMk cId="3851537533" sldId="630"/>
            <ac:picMk id="3" creationId="{1B66792B-E4FC-E08C-E184-E9557282E7C4}"/>
          </ac:picMkLst>
        </pc:picChg>
      </pc:sldChg>
      <pc:sldChg chg="addSp add mod">
        <pc:chgData name="IBRAHIM RUPAWALA" userId="16fe9d1623dd648b" providerId="LiveId" clId="{A7E1B4B7-D983-43CA-9A5D-25677CF43CD5}" dt="2023-04-17T14:39:56.109" v="5510" actId="22"/>
        <pc:sldMkLst>
          <pc:docMk/>
          <pc:sldMk cId="1243034450" sldId="631"/>
        </pc:sldMkLst>
        <pc:picChg chg="add">
          <ac:chgData name="IBRAHIM RUPAWALA" userId="16fe9d1623dd648b" providerId="LiveId" clId="{A7E1B4B7-D983-43CA-9A5D-25677CF43CD5}" dt="2023-04-17T14:39:56.109" v="5510" actId="22"/>
          <ac:picMkLst>
            <pc:docMk/>
            <pc:sldMk cId="1243034450" sldId="631"/>
            <ac:picMk id="3" creationId="{6731A872-92AD-EFFE-5A29-93963628EB07}"/>
          </ac:picMkLst>
        </pc:picChg>
      </pc:sldChg>
      <pc:sldChg chg="addSp add mod">
        <pc:chgData name="IBRAHIM RUPAWALA" userId="16fe9d1623dd648b" providerId="LiveId" clId="{A7E1B4B7-D983-43CA-9A5D-25677CF43CD5}" dt="2023-04-17T14:40:06.091" v="5511" actId="22"/>
        <pc:sldMkLst>
          <pc:docMk/>
          <pc:sldMk cId="1108033174" sldId="632"/>
        </pc:sldMkLst>
        <pc:picChg chg="add">
          <ac:chgData name="IBRAHIM RUPAWALA" userId="16fe9d1623dd648b" providerId="LiveId" clId="{A7E1B4B7-D983-43CA-9A5D-25677CF43CD5}" dt="2023-04-17T14:40:06.091" v="5511" actId="22"/>
          <ac:picMkLst>
            <pc:docMk/>
            <pc:sldMk cId="1108033174" sldId="632"/>
            <ac:picMk id="3" creationId="{9C63B2E5-682C-BB9E-E55F-E26B64A57DFF}"/>
          </ac:picMkLst>
        </pc:picChg>
      </pc:sldChg>
      <pc:sldChg chg="addSp delSp add mod">
        <pc:chgData name="IBRAHIM RUPAWALA" userId="16fe9d1623dd648b" providerId="LiveId" clId="{A7E1B4B7-D983-43CA-9A5D-25677CF43CD5}" dt="2023-04-17T14:40:19.716" v="5514" actId="22"/>
        <pc:sldMkLst>
          <pc:docMk/>
          <pc:sldMk cId="1977159676" sldId="633"/>
        </pc:sldMkLst>
        <pc:picChg chg="add del">
          <ac:chgData name="IBRAHIM RUPAWALA" userId="16fe9d1623dd648b" providerId="LiveId" clId="{A7E1B4B7-D983-43CA-9A5D-25677CF43CD5}" dt="2023-04-17T14:40:19.098" v="5513" actId="22"/>
          <ac:picMkLst>
            <pc:docMk/>
            <pc:sldMk cId="1977159676" sldId="633"/>
            <ac:picMk id="3" creationId="{415F3B4C-5F25-ACB8-14D3-1DC823249034}"/>
          </ac:picMkLst>
        </pc:picChg>
        <pc:picChg chg="add">
          <ac:chgData name="IBRAHIM RUPAWALA" userId="16fe9d1623dd648b" providerId="LiveId" clId="{A7E1B4B7-D983-43CA-9A5D-25677CF43CD5}" dt="2023-04-17T14:40:19.716" v="5514" actId="22"/>
          <ac:picMkLst>
            <pc:docMk/>
            <pc:sldMk cId="1977159676" sldId="633"/>
            <ac:picMk id="5" creationId="{09787FFA-6377-B415-0100-C733776BF773}"/>
          </ac:picMkLst>
        </pc:picChg>
      </pc:sldChg>
      <pc:sldChg chg="addSp add mod">
        <pc:chgData name="IBRAHIM RUPAWALA" userId="16fe9d1623dd648b" providerId="LiveId" clId="{A7E1B4B7-D983-43CA-9A5D-25677CF43CD5}" dt="2023-04-17T14:40:29.362" v="5515" actId="22"/>
        <pc:sldMkLst>
          <pc:docMk/>
          <pc:sldMk cId="4029530982" sldId="634"/>
        </pc:sldMkLst>
        <pc:picChg chg="add">
          <ac:chgData name="IBRAHIM RUPAWALA" userId="16fe9d1623dd648b" providerId="LiveId" clId="{A7E1B4B7-D983-43CA-9A5D-25677CF43CD5}" dt="2023-04-17T14:40:29.362" v="5515" actId="22"/>
          <ac:picMkLst>
            <pc:docMk/>
            <pc:sldMk cId="4029530982" sldId="634"/>
            <ac:picMk id="3" creationId="{8852B9B2-B8F5-0B50-FB63-7D532CF87A02}"/>
          </ac:picMkLst>
        </pc:picChg>
      </pc:sldChg>
      <pc:sldChg chg="addSp delSp add mod">
        <pc:chgData name="IBRAHIM RUPAWALA" userId="16fe9d1623dd648b" providerId="LiveId" clId="{A7E1B4B7-D983-43CA-9A5D-25677CF43CD5}" dt="2023-04-17T14:41:17.984" v="5518" actId="22"/>
        <pc:sldMkLst>
          <pc:docMk/>
          <pc:sldMk cId="3840150044" sldId="635"/>
        </pc:sldMkLst>
        <pc:picChg chg="add del">
          <ac:chgData name="IBRAHIM RUPAWALA" userId="16fe9d1623dd648b" providerId="LiveId" clId="{A7E1B4B7-D983-43CA-9A5D-25677CF43CD5}" dt="2023-04-17T14:41:17.353" v="5517" actId="22"/>
          <ac:picMkLst>
            <pc:docMk/>
            <pc:sldMk cId="3840150044" sldId="635"/>
            <ac:picMk id="3" creationId="{42E3924F-005E-E9B5-919F-C83B0E800BF7}"/>
          </ac:picMkLst>
        </pc:picChg>
        <pc:picChg chg="add">
          <ac:chgData name="IBRAHIM RUPAWALA" userId="16fe9d1623dd648b" providerId="LiveId" clId="{A7E1B4B7-D983-43CA-9A5D-25677CF43CD5}" dt="2023-04-17T14:41:17.984" v="5518" actId="22"/>
          <ac:picMkLst>
            <pc:docMk/>
            <pc:sldMk cId="3840150044" sldId="635"/>
            <ac:picMk id="5" creationId="{E5BB7985-E9F3-60E3-FE01-D4A3C8A9ADD9}"/>
          </ac:picMkLst>
        </pc:picChg>
      </pc:sldChg>
      <pc:sldChg chg="addSp add mod">
        <pc:chgData name="IBRAHIM RUPAWALA" userId="16fe9d1623dd648b" providerId="LiveId" clId="{A7E1B4B7-D983-43CA-9A5D-25677CF43CD5}" dt="2023-04-19T02:37:42.288" v="6583" actId="22"/>
        <pc:sldMkLst>
          <pc:docMk/>
          <pc:sldMk cId="1470207957" sldId="636"/>
        </pc:sldMkLst>
        <pc:picChg chg="add">
          <ac:chgData name="IBRAHIM RUPAWALA" userId="16fe9d1623dd648b" providerId="LiveId" clId="{A7E1B4B7-D983-43CA-9A5D-25677CF43CD5}" dt="2023-04-19T02:37:42.288" v="6583" actId="22"/>
          <ac:picMkLst>
            <pc:docMk/>
            <pc:sldMk cId="1470207957" sldId="636"/>
            <ac:picMk id="3" creationId="{996A044A-A78E-E793-DC28-9386880B6F55}"/>
          </ac:picMkLst>
        </pc:picChg>
      </pc:sldChg>
      <pc:sldChg chg="addSp add mod">
        <pc:chgData name="IBRAHIM RUPAWALA" userId="16fe9d1623dd648b" providerId="LiveId" clId="{A7E1B4B7-D983-43CA-9A5D-25677CF43CD5}" dt="2023-04-19T02:38:02.354" v="6584" actId="22"/>
        <pc:sldMkLst>
          <pc:docMk/>
          <pc:sldMk cId="3274199152" sldId="637"/>
        </pc:sldMkLst>
        <pc:picChg chg="add">
          <ac:chgData name="IBRAHIM RUPAWALA" userId="16fe9d1623dd648b" providerId="LiveId" clId="{A7E1B4B7-D983-43CA-9A5D-25677CF43CD5}" dt="2023-04-19T02:38:02.354" v="6584" actId="22"/>
          <ac:picMkLst>
            <pc:docMk/>
            <pc:sldMk cId="3274199152" sldId="637"/>
            <ac:picMk id="3" creationId="{D280C908-D90D-9AD3-D950-D0AD12381608}"/>
          </ac:picMkLst>
        </pc:picChg>
      </pc:sldChg>
      <pc:sldChg chg="addSp delSp add mod">
        <pc:chgData name="IBRAHIM RUPAWALA" userId="16fe9d1623dd648b" providerId="LiveId" clId="{A7E1B4B7-D983-43CA-9A5D-25677CF43CD5}" dt="2023-04-19T02:38:33.959" v="6587" actId="22"/>
        <pc:sldMkLst>
          <pc:docMk/>
          <pc:sldMk cId="2620379728" sldId="638"/>
        </pc:sldMkLst>
        <pc:picChg chg="add del">
          <ac:chgData name="IBRAHIM RUPAWALA" userId="16fe9d1623dd648b" providerId="LiveId" clId="{A7E1B4B7-D983-43CA-9A5D-25677CF43CD5}" dt="2023-04-19T02:38:33.276" v="6586" actId="22"/>
          <ac:picMkLst>
            <pc:docMk/>
            <pc:sldMk cId="2620379728" sldId="638"/>
            <ac:picMk id="3" creationId="{44D77184-4D95-61DB-C451-C93AC95D97D9}"/>
          </ac:picMkLst>
        </pc:picChg>
        <pc:picChg chg="add">
          <ac:chgData name="IBRAHIM RUPAWALA" userId="16fe9d1623dd648b" providerId="LiveId" clId="{A7E1B4B7-D983-43CA-9A5D-25677CF43CD5}" dt="2023-04-19T02:38:33.959" v="6587" actId="22"/>
          <ac:picMkLst>
            <pc:docMk/>
            <pc:sldMk cId="2620379728" sldId="638"/>
            <ac:picMk id="5" creationId="{CF943915-A096-2DCD-B8A2-06812BEEDF1A}"/>
          </ac:picMkLst>
        </pc:picChg>
      </pc:sldChg>
      <pc:sldChg chg="addSp delSp add mod">
        <pc:chgData name="IBRAHIM RUPAWALA" userId="16fe9d1623dd648b" providerId="LiveId" clId="{A7E1B4B7-D983-43CA-9A5D-25677CF43CD5}" dt="2023-04-19T02:38:49.451" v="6590" actId="22"/>
        <pc:sldMkLst>
          <pc:docMk/>
          <pc:sldMk cId="1655529710" sldId="639"/>
        </pc:sldMkLst>
        <pc:picChg chg="add del">
          <ac:chgData name="IBRAHIM RUPAWALA" userId="16fe9d1623dd648b" providerId="LiveId" clId="{A7E1B4B7-D983-43CA-9A5D-25677CF43CD5}" dt="2023-04-19T02:37:39.070" v="6582" actId="22"/>
          <ac:picMkLst>
            <pc:docMk/>
            <pc:sldMk cId="1655529710" sldId="639"/>
            <ac:picMk id="3" creationId="{85307DB1-14FB-26F3-4D4C-9B3FC6FA3298}"/>
          </ac:picMkLst>
        </pc:picChg>
        <pc:picChg chg="add del">
          <ac:chgData name="IBRAHIM RUPAWALA" userId="16fe9d1623dd648b" providerId="LiveId" clId="{A7E1B4B7-D983-43CA-9A5D-25677CF43CD5}" dt="2023-04-19T02:38:48.746" v="6589" actId="22"/>
          <ac:picMkLst>
            <pc:docMk/>
            <pc:sldMk cId="1655529710" sldId="639"/>
            <ac:picMk id="5" creationId="{F0D2D0E7-3B9D-1226-F393-EEA4E388F7DA}"/>
          </ac:picMkLst>
        </pc:picChg>
        <pc:picChg chg="add">
          <ac:chgData name="IBRAHIM RUPAWALA" userId="16fe9d1623dd648b" providerId="LiveId" clId="{A7E1B4B7-D983-43CA-9A5D-25677CF43CD5}" dt="2023-04-19T02:38:49.451" v="6590" actId="22"/>
          <ac:picMkLst>
            <pc:docMk/>
            <pc:sldMk cId="1655529710" sldId="639"/>
            <ac:picMk id="7" creationId="{05B52B36-E57E-A071-2814-55ED97B3E416}"/>
          </ac:picMkLst>
        </pc:picChg>
      </pc:sldChg>
      <pc:sldChg chg="addSp delSp modSp new mod">
        <pc:chgData name="IBRAHIM RUPAWALA" userId="16fe9d1623dd648b" providerId="LiveId" clId="{A7E1B4B7-D983-43CA-9A5D-25677CF43CD5}" dt="2023-04-18T04:23:02.488" v="5523" actId="1076"/>
        <pc:sldMkLst>
          <pc:docMk/>
          <pc:sldMk cId="2029488824" sldId="640"/>
        </pc:sldMkLst>
        <pc:spChg chg="del">
          <ac:chgData name="IBRAHIM RUPAWALA" userId="16fe9d1623dd648b" providerId="LiveId" clId="{A7E1B4B7-D983-43CA-9A5D-25677CF43CD5}" dt="2023-04-18T04:22:55.911" v="5520" actId="478"/>
          <ac:spMkLst>
            <pc:docMk/>
            <pc:sldMk cId="2029488824" sldId="640"/>
            <ac:spMk id="2" creationId="{1E885917-435E-D797-531A-ABE1E0AD2314}"/>
          </ac:spMkLst>
        </pc:spChg>
        <pc:spChg chg="del">
          <ac:chgData name="IBRAHIM RUPAWALA" userId="16fe9d1623dd648b" providerId="LiveId" clId="{A7E1B4B7-D983-43CA-9A5D-25677CF43CD5}" dt="2023-04-18T04:22:55.911" v="5520" actId="478"/>
          <ac:spMkLst>
            <pc:docMk/>
            <pc:sldMk cId="2029488824" sldId="640"/>
            <ac:spMk id="3" creationId="{9F8DD7AE-09D2-5EA5-C658-6633DB9DA603}"/>
          </ac:spMkLst>
        </pc:spChg>
        <pc:picChg chg="add mod">
          <ac:chgData name="IBRAHIM RUPAWALA" userId="16fe9d1623dd648b" providerId="LiveId" clId="{A7E1B4B7-D983-43CA-9A5D-25677CF43CD5}" dt="2023-04-18T04:23:02.488" v="5523" actId="1076"/>
          <ac:picMkLst>
            <pc:docMk/>
            <pc:sldMk cId="2029488824" sldId="640"/>
            <ac:picMk id="5" creationId="{80EE980E-BC7D-4A47-A94B-88FCE903A396}"/>
          </ac:picMkLst>
        </pc:picChg>
      </pc:sldChg>
      <pc:sldChg chg="addSp delSp add mod">
        <pc:chgData name="IBRAHIM RUPAWALA" userId="16fe9d1623dd648b" providerId="LiveId" clId="{A7E1B4B7-D983-43CA-9A5D-25677CF43CD5}" dt="2023-04-19T02:39:48.363" v="6598" actId="22"/>
        <pc:sldMkLst>
          <pc:docMk/>
          <pc:sldMk cId="2943581456" sldId="641"/>
        </pc:sldMkLst>
        <pc:picChg chg="add del">
          <ac:chgData name="IBRAHIM RUPAWALA" userId="16fe9d1623dd648b" providerId="LiveId" clId="{A7E1B4B7-D983-43CA-9A5D-25677CF43CD5}" dt="2023-04-19T02:39:47.644" v="6597" actId="22"/>
          <ac:picMkLst>
            <pc:docMk/>
            <pc:sldMk cId="2943581456" sldId="641"/>
            <ac:picMk id="3" creationId="{DFC42B7C-9B8E-47EA-5C46-DD3C19659015}"/>
          </ac:picMkLst>
        </pc:picChg>
        <pc:picChg chg="add">
          <ac:chgData name="IBRAHIM RUPAWALA" userId="16fe9d1623dd648b" providerId="LiveId" clId="{A7E1B4B7-D983-43CA-9A5D-25677CF43CD5}" dt="2023-04-19T02:39:48.363" v="6598" actId="22"/>
          <ac:picMkLst>
            <pc:docMk/>
            <pc:sldMk cId="2943581456" sldId="641"/>
            <ac:picMk id="5" creationId="{F88F1DC1-CB09-88E1-8AEB-25B002C06482}"/>
          </ac:picMkLst>
        </pc:picChg>
        <pc:picChg chg="del">
          <ac:chgData name="IBRAHIM RUPAWALA" userId="16fe9d1623dd648b" providerId="LiveId" clId="{A7E1B4B7-D983-43CA-9A5D-25677CF43CD5}" dt="2023-04-19T02:39:33.085" v="6592" actId="478"/>
          <ac:picMkLst>
            <pc:docMk/>
            <pc:sldMk cId="2943581456" sldId="641"/>
            <ac:picMk id="7" creationId="{05B52B36-E57E-A071-2814-55ED97B3E416}"/>
          </ac:picMkLst>
        </pc:picChg>
      </pc:sldChg>
      <pc:sldChg chg="addSp delSp new mod">
        <pc:chgData name="IBRAHIM RUPAWALA" userId="16fe9d1623dd648b" providerId="LiveId" clId="{A7E1B4B7-D983-43CA-9A5D-25677CF43CD5}" dt="2023-04-19T02:40:24.952" v="6607" actId="22"/>
        <pc:sldMkLst>
          <pc:docMk/>
          <pc:sldMk cId="37816052" sldId="642"/>
        </pc:sldMkLst>
        <pc:spChg chg="del">
          <ac:chgData name="IBRAHIM RUPAWALA" userId="16fe9d1623dd648b" providerId="LiveId" clId="{A7E1B4B7-D983-43CA-9A5D-25677CF43CD5}" dt="2023-04-19T02:40:12.980" v="6599" actId="478"/>
          <ac:spMkLst>
            <pc:docMk/>
            <pc:sldMk cId="37816052" sldId="642"/>
            <ac:spMk id="2" creationId="{8CBD44F8-CF0E-C19C-720A-82591BB8716D}"/>
          </ac:spMkLst>
        </pc:spChg>
        <pc:spChg chg="del">
          <ac:chgData name="IBRAHIM RUPAWALA" userId="16fe9d1623dd648b" providerId="LiveId" clId="{A7E1B4B7-D983-43CA-9A5D-25677CF43CD5}" dt="2023-04-19T02:40:12.980" v="6599" actId="478"/>
          <ac:spMkLst>
            <pc:docMk/>
            <pc:sldMk cId="37816052" sldId="642"/>
            <ac:spMk id="3" creationId="{61554229-355F-96DC-5FF9-7077C5487939}"/>
          </ac:spMkLst>
        </pc:spChg>
        <pc:picChg chg="add del">
          <ac:chgData name="IBRAHIM RUPAWALA" userId="16fe9d1623dd648b" providerId="LiveId" clId="{A7E1B4B7-D983-43CA-9A5D-25677CF43CD5}" dt="2023-04-19T02:40:15.212" v="6601" actId="22"/>
          <ac:picMkLst>
            <pc:docMk/>
            <pc:sldMk cId="37816052" sldId="642"/>
            <ac:picMk id="5" creationId="{AFCBEB8B-47C2-76D3-7F32-EBC7379BB9CE}"/>
          </ac:picMkLst>
        </pc:picChg>
        <pc:picChg chg="add">
          <ac:chgData name="IBRAHIM RUPAWALA" userId="16fe9d1623dd648b" providerId="LiveId" clId="{A7E1B4B7-D983-43CA-9A5D-25677CF43CD5}" dt="2023-04-19T02:40:24.952" v="6607" actId="22"/>
          <ac:picMkLst>
            <pc:docMk/>
            <pc:sldMk cId="37816052" sldId="642"/>
            <ac:picMk id="7" creationId="{7738AC95-3E03-4258-F134-D92BE9017475}"/>
          </ac:picMkLst>
        </pc:picChg>
      </pc:sldChg>
      <pc:sldChg chg="new del">
        <pc:chgData name="IBRAHIM RUPAWALA" userId="16fe9d1623dd648b" providerId="LiveId" clId="{A7E1B4B7-D983-43CA-9A5D-25677CF43CD5}" dt="2023-04-19T02:40:20.065" v="6602" actId="47"/>
        <pc:sldMkLst>
          <pc:docMk/>
          <pc:sldMk cId="1252123862" sldId="643"/>
        </pc:sldMkLst>
      </pc:sldChg>
      <pc:sldChg chg="addSp delSp add mod">
        <pc:chgData name="IBRAHIM RUPAWALA" userId="16fe9d1623dd648b" providerId="LiveId" clId="{A7E1B4B7-D983-43CA-9A5D-25677CF43CD5}" dt="2023-04-19T02:41:09.910" v="6610" actId="22"/>
        <pc:sldMkLst>
          <pc:docMk/>
          <pc:sldMk cId="3316871394" sldId="643"/>
        </pc:sldMkLst>
        <pc:picChg chg="add del">
          <ac:chgData name="IBRAHIM RUPAWALA" userId="16fe9d1623dd648b" providerId="LiveId" clId="{A7E1B4B7-D983-43CA-9A5D-25677CF43CD5}" dt="2023-04-19T02:41:09.183" v="6609" actId="22"/>
          <ac:picMkLst>
            <pc:docMk/>
            <pc:sldMk cId="3316871394" sldId="643"/>
            <ac:picMk id="3" creationId="{73C72018-5947-F37E-3CD6-3C772B94F86E}"/>
          </ac:picMkLst>
        </pc:picChg>
        <pc:picChg chg="add">
          <ac:chgData name="IBRAHIM RUPAWALA" userId="16fe9d1623dd648b" providerId="LiveId" clId="{A7E1B4B7-D983-43CA-9A5D-25677CF43CD5}" dt="2023-04-19T02:41:09.910" v="6610" actId="22"/>
          <ac:picMkLst>
            <pc:docMk/>
            <pc:sldMk cId="3316871394" sldId="643"/>
            <ac:picMk id="5" creationId="{EE886F0E-B5C6-7B06-08DB-37AA1FA07DB9}"/>
          </ac:picMkLst>
        </pc:picChg>
      </pc:sldChg>
      <pc:sldChg chg="new del">
        <pc:chgData name="IBRAHIM RUPAWALA" userId="16fe9d1623dd648b" providerId="LiveId" clId="{A7E1B4B7-D983-43CA-9A5D-25677CF43CD5}" dt="2023-04-19T02:40:20.065" v="6602" actId="47"/>
        <pc:sldMkLst>
          <pc:docMk/>
          <pc:sldMk cId="2615666081" sldId="644"/>
        </pc:sldMkLst>
      </pc:sldChg>
      <pc:sldChg chg="addSp delSp add mod">
        <pc:chgData name="IBRAHIM RUPAWALA" userId="16fe9d1623dd648b" providerId="LiveId" clId="{A7E1B4B7-D983-43CA-9A5D-25677CF43CD5}" dt="2023-04-19T02:41:33.200" v="6613" actId="22"/>
        <pc:sldMkLst>
          <pc:docMk/>
          <pc:sldMk cId="3789383231" sldId="644"/>
        </pc:sldMkLst>
        <pc:picChg chg="add del">
          <ac:chgData name="IBRAHIM RUPAWALA" userId="16fe9d1623dd648b" providerId="LiveId" clId="{A7E1B4B7-D983-43CA-9A5D-25677CF43CD5}" dt="2023-04-19T02:41:32.579" v="6612" actId="22"/>
          <ac:picMkLst>
            <pc:docMk/>
            <pc:sldMk cId="3789383231" sldId="644"/>
            <ac:picMk id="3" creationId="{DDB84D98-229C-4A1B-325E-0768DD4A63C0}"/>
          </ac:picMkLst>
        </pc:picChg>
        <pc:picChg chg="add">
          <ac:chgData name="IBRAHIM RUPAWALA" userId="16fe9d1623dd648b" providerId="LiveId" clId="{A7E1B4B7-D983-43CA-9A5D-25677CF43CD5}" dt="2023-04-19T02:41:33.200" v="6613" actId="22"/>
          <ac:picMkLst>
            <pc:docMk/>
            <pc:sldMk cId="3789383231" sldId="644"/>
            <ac:picMk id="5" creationId="{A445112D-ED93-96AD-3D3F-468788C7B006}"/>
          </ac:picMkLst>
        </pc:picChg>
      </pc:sldChg>
      <pc:sldChg chg="addSp delSp add mod">
        <pc:chgData name="IBRAHIM RUPAWALA" userId="16fe9d1623dd648b" providerId="LiveId" clId="{A7E1B4B7-D983-43CA-9A5D-25677CF43CD5}" dt="2023-04-19T02:41:57.674" v="6616" actId="22"/>
        <pc:sldMkLst>
          <pc:docMk/>
          <pc:sldMk cId="2746934860" sldId="645"/>
        </pc:sldMkLst>
        <pc:picChg chg="add del">
          <ac:chgData name="IBRAHIM RUPAWALA" userId="16fe9d1623dd648b" providerId="LiveId" clId="{A7E1B4B7-D983-43CA-9A5D-25677CF43CD5}" dt="2023-04-19T02:41:56.987" v="6615" actId="22"/>
          <ac:picMkLst>
            <pc:docMk/>
            <pc:sldMk cId="2746934860" sldId="645"/>
            <ac:picMk id="3" creationId="{F0B85105-87DF-0C08-BF38-ADF7B9823D9D}"/>
          </ac:picMkLst>
        </pc:picChg>
        <pc:picChg chg="add">
          <ac:chgData name="IBRAHIM RUPAWALA" userId="16fe9d1623dd648b" providerId="LiveId" clId="{A7E1B4B7-D983-43CA-9A5D-25677CF43CD5}" dt="2023-04-19T02:41:57.674" v="6616" actId="22"/>
          <ac:picMkLst>
            <pc:docMk/>
            <pc:sldMk cId="2746934860" sldId="645"/>
            <ac:picMk id="5" creationId="{0DDAFCE1-26D0-54B9-0AA9-B3ABDBF72985}"/>
          </ac:picMkLst>
        </pc:picChg>
      </pc:sldChg>
      <pc:sldChg chg="addSp delSp modSp add mod">
        <pc:chgData name="IBRAHIM RUPAWALA" userId="16fe9d1623dd648b" providerId="LiveId" clId="{A7E1B4B7-D983-43CA-9A5D-25677CF43CD5}" dt="2023-04-19T02:42:28.422" v="6627" actId="22"/>
        <pc:sldMkLst>
          <pc:docMk/>
          <pc:sldMk cId="3527379574" sldId="646"/>
        </pc:sldMkLst>
        <pc:picChg chg="add del">
          <ac:chgData name="IBRAHIM RUPAWALA" userId="16fe9d1623dd648b" providerId="LiveId" clId="{A7E1B4B7-D983-43CA-9A5D-25677CF43CD5}" dt="2023-04-19T02:42:10.859" v="6618" actId="21"/>
          <ac:picMkLst>
            <pc:docMk/>
            <pc:sldMk cId="3527379574" sldId="646"/>
            <ac:picMk id="3" creationId="{785E9ED3-029F-FB9C-2826-56D5B4567CDA}"/>
          </ac:picMkLst>
        </pc:picChg>
        <pc:picChg chg="add del mod">
          <ac:chgData name="IBRAHIM RUPAWALA" userId="16fe9d1623dd648b" providerId="LiveId" clId="{A7E1B4B7-D983-43CA-9A5D-25677CF43CD5}" dt="2023-04-19T02:42:12.572" v="6620"/>
          <ac:picMkLst>
            <pc:docMk/>
            <pc:sldMk cId="3527379574" sldId="646"/>
            <ac:picMk id="4" creationId="{B3F961C0-B161-AC50-6A11-27CE6F9EA489}"/>
          </ac:picMkLst>
        </pc:picChg>
        <pc:picChg chg="add del">
          <ac:chgData name="IBRAHIM RUPAWALA" userId="16fe9d1623dd648b" providerId="LiveId" clId="{A7E1B4B7-D983-43CA-9A5D-25677CF43CD5}" dt="2023-04-19T02:42:15.150" v="6622"/>
          <ac:picMkLst>
            <pc:docMk/>
            <pc:sldMk cId="3527379574" sldId="646"/>
            <ac:picMk id="5" creationId="{A8C5F956-2206-D216-DC17-0FF5344457FB}"/>
          </ac:picMkLst>
        </pc:picChg>
        <pc:picChg chg="add del">
          <ac:chgData name="IBRAHIM RUPAWALA" userId="16fe9d1623dd648b" providerId="LiveId" clId="{A7E1B4B7-D983-43CA-9A5D-25677CF43CD5}" dt="2023-04-19T02:42:17.350" v="6624"/>
          <ac:picMkLst>
            <pc:docMk/>
            <pc:sldMk cId="3527379574" sldId="646"/>
            <ac:picMk id="6" creationId="{071EB64E-DE30-320B-4BCD-65C346D738F4}"/>
          </ac:picMkLst>
        </pc:picChg>
        <pc:picChg chg="add del">
          <ac:chgData name="IBRAHIM RUPAWALA" userId="16fe9d1623dd648b" providerId="LiveId" clId="{A7E1B4B7-D983-43CA-9A5D-25677CF43CD5}" dt="2023-04-19T02:42:27.166" v="6626" actId="22"/>
          <ac:picMkLst>
            <pc:docMk/>
            <pc:sldMk cId="3527379574" sldId="646"/>
            <ac:picMk id="8" creationId="{2B09FE0D-2C15-D19C-670F-F8D8A63AF621}"/>
          </ac:picMkLst>
        </pc:picChg>
        <pc:picChg chg="add">
          <ac:chgData name="IBRAHIM RUPAWALA" userId="16fe9d1623dd648b" providerId="LiveId" clId="{A7E1B4B7-D983-43CA-9A5D-25677CF43CD5}" dt="2023-04-19T02:42:28.422" v="6627" actId="22"/>
          <ac:picMkLst>
            <pc:docMk/>
            <pc:sldMk cId="3527379574" sldId="646"/>
            <ac:picMk id="10" creationId="{2FFBB1E7-2597-A096-359D-FA4B142241C8}"/>
          </ac:picMkLst>
        </pc:picChg>
      </pc:sldChg>
      <pc:sldChg chg="addSp delSp new mod">
        <pc:chgData name="IBRAHIM RUPAWALA" userId="16fe9d1623dd648b" providerId="LiveId" clId="{A7E1B4B7-D983-43CA-9A5D-25677CF43CD5}" dt="2023-04-19T02:43:03.583" v="6637" actId="22"/>
        <pc:sldMkLst>
          <pc:docMk/>
          <pc:sldMk cId="311508045" sldId="647"/>
        </pc:sldMkLst>
        <pc:spChg chg="del">
          <ac:chgData name="IBRAHIM RUPAWALA" userId="16fe9d1623dd648b" providerId="LiveId" clId="{A7E1B4B7-D983-43CA-9A5D-25677CF43CD5}" dt="2023-04-19T02:42:45.177" v="6629" actId="478"/>
          <ac:spMkLst>
            <pc:docMk/>
            <pc:sldMk cId="311508045" sldId="647"/>
            <ac:spMk id="2" creationId="{1A5C914A-09D9-8DE5-3711-CA09BE72F57F}"/>
          </ac:spMkLst>
        </pc:spChg>
        <pc:spChg chg="del">
          <ac:chgData name="IBRAHIM RUPAWALA" userId="16fe9d1623dd648b" providerId="LiveId" clId="{A7E1B4B7-D983-43CA-9A5D-25677CF43CD5}" dt="2023-04-19T02:42:45.177" v="6629" actId="478"/>
          <ac:spMkLst>
            <pc:docMk/>
            <pc:sldMk cId="311508045" sldId="647"/>
            <ac:spMk id="3" creationId="{7916DCBF-0DDF-097E-39A6-0769ACA37EC0}"/>
          </ac:spMkLst>
        </pc:spChg>
        <pc:picChg chg="add del">
          <ac:chgData name="IBRAHIM RUPAWALA" userId="16fe9d1623dd648b" providerId="LiveId" clId="{A7E1B4B7-D983-43CA-9A5D-25677CF43CD5}" dt="2023-04-19T02:43:03.213" v="6636" actId="22"/>
          <ac:picMkLst>
            <pc:docMk/>
            <pc:sldMk cId="311508045" sldId="647"/>
            <ac:picMk id="5" creationId="{0F101014-3802-FCFF-7EAA-4A8DD1F21364}"/>
          </ac:picMkLst>
        </pc:picChg>
        <pc:picChg chg="add">
          <ac:chgData name="IBRAHIM RUPAWALA" userId="16fe9d1623dd648b" providerId="LiveId" clId="{A7E1B4B7-D983-43CA-9A5D-25677CF43CD5}" dt="2023-04-19T02:43:03.583" v="6637" actId="22"/>
          <ac:picMkLst>
            <pc:docMk/>
            <pc:sldMk cId="311508045" sldId="647"/>
            <ac:picMk id="7" creationId="{1D9AABE3-E509-90C7-3007-9391CCD2205B}"/>
          </ac:picMkLst>
        </pc:picChg>
      </pc:sldChg>
      <pc:sldChg chg="addSp add mod">
        <pc:chgData name="IBRAHIM RUPAWALA" userId="16fe9d1623dd648b" providerId="LiveId" clId="{A7E1B4B7-D983-43CA-9A5D-25677CF43CD5}" dt="2023-04-19T02:43:14.945" v="6638" actId="22"/>
        <pc:sldMkLst>
          <pc:docMk/>
          <pc:sldMk cId="3286480447" sldId="648"/>
        </pc:sldMkLst>
        <pc:picChg chg="add">
          <ac:chgData name="IBRAHIM RUPAWALA" userId="16fe9d1623dd648b" providerId="LiveId" clId="{A7E1B4B7-D983-43CA-9A5D-25677CF43CD5}" dt="2023-04-19T02:43:14.945" v="6638" actId="22"/>
          <ac:picMkLst>
            <pc:docMk/>
            <pc:sldMk cId="3286480447" sldId="648"/>
            <ac:picMk id="3" creationId="{5E74EF09-D0B8-7C65-4113-75C4D8DE3C1E}"/>
          </ac:picMkLst>
        </pc:picChg>
      </pc:sldChg>
      <pc:sldChg chg="addSp delSp add mod">
        <pc:chgData name="IBRAHIM RUPAWALA" userId="16fe9d1623dd648b" providerId="LiveId" clId="{A7E1B4B7-D983-43CA-9A5D-25677CF43CD5}" dt="2023-04-19T02:43:27.568" v="6641" actId="22"/>
        <pc:sldMkLst>
          <pc:docMk/>
          <pc:sldMk cId="2783796716" sldId="649"/>
        </pc:sldMkLst>
        <pc:picChg chg="add del">
          <ac:chgData name="IBRAHIM RUPAWALA" userId="16fe9d1623dd648b" providerId="LiveId" clId="{A7E1B4B7-D983-43CA-9A5D-25677CF43CD5}" dt="2023-04-19T02:43:26.891" v="6640" actId="22"/>
          <ac:picMkLst>
            <pc:docMk/>
            <pc:sldMk cId="2783796716" sldId="649"/>
            <ac:picMk id="3" creationId="{49B80909-1AA1-3A20-A443-123D7BC6270D}"/>
          </ac:picMkLst>
        </pc:picChg>
        <pc:picChg chg="add">
          <ac:chgData name="IBRAHIM RUPAWALA" userId="16fe9d1623dd648b" providerId="LiveId" clId="{A7E1B4B7-D983-43CA-9A5D-25677CF43CD5}" dt="2023-04-19T02:43:27.568" v="6641" actId="22"/>
          <ac:picMkLst>
            <pc:docMk/>
            <pc:sldMk cId="2783796716" sldId="649"/>
            <ac:picMk id="5" creationId="{31D2FF44-11A6-D8A8-09D6-99D82636FBDE}"/>
          </ac:picMkLst>
        </pc:picChg>
      </pc:sldChg>
      <pc:sldChg chg="addSp delSp add mod">
        <pc:chgData name="IBRAHIM RUPAWALA" userId="16fe9d1623dd648b" providerId="LiveId" clId="{A7E1B4B7-D983-43CA-9A5D-25677CF43CD5}" dt="2023-04-19T02:43:40.184" v="6644" actId="22"/>
        <pc:sldMkLst>
          <pc:docMk/>
          <pc:sldMk cId="991880627" sldId="650"/>
        </pc:sldMkLst>
        <pc:picChg chg="add del">
          <ac:chgData name="IBRAHIM RUPAWALA" userId="16fe9d1623dd648b" providerId="LiveId" clId="{A7E1B4B7-D983-43CA-9A5D-25677CF43CD5}" dt="2023-04-19T02:43:39.618" v="6643" actId="22"/>
          <ac:picMkLst>
            <pc:docMk/>
            <pc:sldMk cId="991880627" sldId="650"/>
            <ac:picMk id="3" creationId="{E2DD5D5F-876A-70E7-C209-FAF08B017E33}"/>
          </ac:picMkLst>
        </pc:picChg>
        <pc:picChg chg="add">
          <ac:chgData name="IBRAHIM RUPAWALA" userId="16fe9d1623dd648b" providerId="LiveId" clId="{A7E1B4B7-D983-43CA-9A5D-25677CF43CD5}" dt="2023-04-19T02:43:40.184" v="6644" actId="22"/>
          <ac:picMkLst>
            <pc:docMk/>
            <pc:sldMk cId="991880627" sldId="650"/>
            <ac:picMk id="5" creationId="{26A7971D-E53D-C719-4ECF-C4E12CD21F60}"/>
          </ac:picMkLst>
        </pc:picChg>
      </pc:sldChg>
      <pc:sldChg chg="addSp add mod">
        <pc:chgData name="IBRAHIM RUPAWALA" userId="16fe9d1623dd648b" providerId="LiveId" clId="{A7E1B4B7-D983-43CA-9A5D-25677CF43CD5}" dt="2023-04-19T02:43:51.879" v="6645" actId="22"/>
        <pc:sldMkLst>
          <pc:docMk/>
          <pc:sldMk cId="3810007515" sldId="651"/>
        </pc:sldMkLst>
        <pc:picChg chg="add">
          <ac:chgData name="IBRAHIM RUPAWALA" userId="16fe9d1623dd648b" providerId="LiveId" clId="{A7E1B4B7-D983-43CA-9A5D-25677CF43CD5}" dt="2023-04-19T02:43:51.879" v="6645" actId="22"/>
          <ac:picMkLst>
            <pc:docMk/>
            <pc:sldMk cId="3810007515" sldId="651"/>
            <ac:picMk id="3" creationId="{B050CE5F-C131-A6A3-A83F-4D81625ECE18}"/>
          </ac:picMkLst>
        </pc:picChg>
      </pc:sldChg>
      <pc:sldChg chg="addSp delSp add mod">
        <pc:chgData name="IBRAHIM RUPAWALA" userId="16fe9d1623dd648b" providerId="LiveId" clId="{A7E1B4B7-D983-43CA-9A5D-25677CF43CD5}" dt="2023-04-19T02:44:08.920" v="6648" actId="22"/>
        <pc:sldMkLst>
          <pc:docMk/>
          <pc:sldMk cId="4063070600" sldId="652"/>
        </pc:sldMkLst>
        <pc:picChg chg="add del">
          <ac:chgData name="IBRAHIM RUPAWALA" userId="16fe9d1623dd648b" providerId="LiveId" clId="{A7E1B4B7-D983-43CA-9A5D-25677CF43CD5}" dt="2023-04-19T02:44:08.227" v="6647" actId="22"/>
          <ac:picMkLst>
            <pc:docMk/>
            <pc:sldMk cId="4063070600" sldId="652"/>
            <ac:picMk id="3" creationId="{0386DDB3-0B67-C90B-9CC6-8185DC5ADA82}"/>
          </ac:picMkLst>
        </pc:picChg>
        <pc:picChg chg="add">
          <ac:chgData name="IBRAHIM RUPAWALA" userId="16fe9d1623dd648b" providerId="LiveId" clId="{A7E1B4B7-D983-43CA-9A5D-25677CF43CD5}" dt="2023-04-19T02:44:08.920" v="6648" actId="22"/>
          <ac:picMkLst>
            <pc:docMk/>
            <pc:sldMk cId="4063070600" sldId="652"/>
            <ac:picMk id="5" creationId="{1251823D-623A-029C-99DA-0E7A1ECB1E6A}"/>
          </ac:picMkLst>
        </pc:picChg>
      </pc:sldChg>
      <pc:sldChg chg="addSp delSp new mod">
        <pc:chgData name="IBRAHIM RUPAWALA" userId="16fe9d1623dd648b" providerId="LiveId" clId="{A7E1B4B7-D983-43CA-9A5D-25677CF43CD5}" dt="2023-04-19T02:45:22.153" v="6653" actId="22"/>
        <pc:sldMkLst>
          <pc:docMk/>
          <pc:sldMk cId="664724772" sldId="653"/>
        </pc:sldMkLst>
        <pc:spChg chg="del">
          <ac:chgData name="IBRAHIM RUPAWALA" userId="16fe9d1623dd648b" providerId="LiveId" clId="{A7E1B4B7-D983-43CA-9A5D-25677CF43CD5}" dt="2023-04-19T02:44:55.668" v="6650" actId="478"/>
          <ac:spMkLst>
            <pc:docMk/>
            <pc:sldMk cId="664724772" sldId="653"/>
            <ac:spMk id="2" creationId="{42CA435C-B58D-F857-E1A1-6A73438EAA8F}"/>
          </ac:spMkLst>
        </pc:spChg>
        <pc:spChg chg="del">
          <ac:chgData name="IBRAHIM RUPAWALA" userId="16fe9d1623dd648b" providerId="LiveId" clId="{A7E1B4B7-D983-43CA-9A5D-25677CF43CD5}" dt="2023-04-19T02:44:55.668" v="6650" actId="478"/>
          <ac:spMkLst>
            <pc:docMk/>
            <pc:sldMk cId="664724772" sldId="653"/>
            <ac:spMk id="3" creationId="{2B8CF0F2-42DA-FDBA-63BF-B93E71E9D3DF}"/>
          </ac:spMkLst>
        </pc:spChg>
        <pc:picChg chg="add del">
          <ac:chgData name="IBRAHIM RUPAWALA" userId="16fe9d1623dd648b" providerId="LiveId" clId="{A7E1B4B7-D983-43CA-9A5D-25677CF43CD5}" dt="2023-04-19T02:45:21.498" v="6652" actId="22"/>
          <ac:picMkLst>
            <pc:docMk/>
            <pc:sldMk cId="664724772" sldId="653"/>
            <ac:picMk id="5" creationId="{50119910-6591-085B-4C90-82EA51DA0FEC}"/>
          </ac:picMkLst>
        </pc:picChg>
        <pc:picChg chg="add">
          <ac:chgData name="IBRAHIM RUPAWALA" userId="16fe9d1623dd648b" providerId="LiveId" clId="{A7E1B4B7-D983-43CA-9A5D-25677CF43CD5}" dt="2023-04-19T02:45:22.153" v="6653" actId="22"/>
          <ac:picMkLst>
            <pc:docMk/>
            <pc:sldMk cId="664724772" sldId="653"/>
            <ac:picMk id="7" creationId="{D358A8CB-2ADF-C848-6594-2C05A4AC467F}"/>
          </ac:picMkLst>
        </pc:picChg>
      </pc:sldChg>
      <pc:sldChg chg="addSp delSp new mod">
        <pc:chgData name="IBRAHIM RUPAWALA" userId="16fe9d1623dd648b" providerId="LiveId" clId="{A7E1B4B7-D983-43CA-9A5D-25677CF43CD5}" dt="2023-04-19T02:45:46.328" v="6658" actId="22"/>
        <pc:sldMkLst>
          <pc:docMk/>
          <pc:sldMk cId="3483119118" sldId="654"/>
        </pc:sldMkLst>
        <pc:spChg chg="del">
          <ac:chgData name="IBRAHIM RUPAWALA" userId="16fe9d1623dd648b" providerId="LiveId" clId="{A7E1B4B7-D983-43CA-9A5D-25677CF43CD5}" dt="2023-04-19T02:45:37.330" v="6655" actId="478"/>
          <ac:spMkLst>
            <pc:docMk/>
            <pc:sldMk cId="3483119118" sldId="654"/>
            <ac:spMk id="2" creationId="{D3C0D266-7CF3-092A-B8D1-1D19D2CAF537}"/>
          </ac:spMkLst>
        </pc:spChg>
        <pc:spChg chg="del">
          <ac:chgData name="IBRAHIM RUPAWALA" userId="16fe9d1623dd648b" providerId="LiveId" clId="{A7E1B4B7-D983-43CA-9A5D-25677CF43CD5}" dt="2023-04-19T02:45:37.330" v="6655" actId="478"/>
          <ac:spMkLst>
            <pc:docMk/>
            <pc:sldMk cId="3483119118" sldId="654"/>
            <ac:spMk id="3" creationId="{18F7B179-B536-AEF6-0D43-9A6FBF37F2AF}"/>
          </ac:spMkLst>
        </pc:spChg>
        <pc:picChg chg="add del">
          <ac:chgData name="IBRAHIM RUPAWALA" userId="16fe9d1623dd648b" providerId="LiveId" clId="{A7E1B4B7-D983-43CA-9A5D-25677CF43CD5}" dt="2023-04-19T02:45:45.643" v="6657" actId="22"/>
          <ac:picMkLst>
            <pc:docMk/>
            <pc:sldMk cId="3483119118" sldId="654"/>
            <ac:picMk id="5" creationId="{B3DB1623-B63D-4B81-B4DB-AE295DE3A51E}"/>
          </ac:picMkLst>
        </pc:picChg>
        <pc:picChg chg="add">
          <ac:chgData name="IBRAHIM RUPAWALA" userId="16fe9d1623dd648b" providerId="LiveId" clId="{A7E1B4B7-D983-43CA-9A5D-25677CF43CD5}" dt="2023-04-19T02:45:46.328" v="6658" actId="22"/>
          <ac:picMkLst>
            <pc:docMk/>
            <pc:sldMk cId="3483119118" sldId="654"/>
            <ac:picMk id="7" creationId="{AAD0CF81-BCC4-5E46-D7C4-421D6B27B414}"/>
          </ac:picMkLst>
        </pc:picChg>
      </pc:sldChg>
      <pc:sldChg chg="addSp delSp new mod">
        <pc:chgData name="IBRAHIM RUPAWALA" userId="16fe9d1623dd648b" providerId="LiveId" clId="{A7E1B4B7-D983-43CA-9A5D-25677CF43CD5}" dt="2023-04-19T02:46:13.289" v="6665" actId="22"/>
        <pc:sldMkLst>
          <pc:docMk/>
          <pc:sldMk cId="191180507" sldId="655"/>
        </pc:sldMkLst>
        <pc:spChg chg="del">
          <ac:chgData name="IBRAHIM RUPAWALA" userId="16fe9d1623dd648b" providerId="LiveId" clId="{A7E1B4B7-D983-43CA-9A5D-25677CF43CD5}" dt="2023-04-19T02:46:00.218" v="6660" actId="478"/>
          <ac:spMkLst>
            <pc:docMk/>
            <pc:sldMk cId="191180507" sldId="655"/>
            <ac:spMk id="2" creationId="{254CC536-5DBE-3C93-9E1B-5D737F670EC7}"/>
          </ac:spMkLst>
        </pc:spChg>
        <pc:spChg chg="del">
          <ac:chgData name="IBRAHIM RUPAWALA" userId="16fe9d1623dd648b" providerId="LiveId" clId="{A7E1B4B7-D983-43CA-9A5D-25677CF43CD5}" dt="2023-04-19T02:46:00.218" v="6660" actId="478"/>
          <ac:spMkLst>
            <pc:docMk/>
            <pc:sldMk cId="191180507" sldId="655"/>
            <ac:spMk id="3" creationId="{F5E6F1FC-BE1C-4B41-519E-396B7A5BDD98}"/>
          </ac:spMkLst>
        </pc:spChg>
        <pc:picChg chg="add del">
          <ac:chgData name="IBRAHIM RUPAWALA" userId="16fe9d1623dd648b" providerId="LiveId" clId="{A7E1B4B7-D983-43CA-9A5D-25677CF43CD5}" dt="2023-04-19T02:46:12.684" v="6664" actId="22"/>
          <ac:picMkLst>
            <pc:docMk/>
            <pc:sldMk cId="191180507" sldId="655"/>
            <ac:picMk id="5" creationId="{497B155C-268E-6B4E-C08E-BC3893646442}"/>
          </ac:picMkLst>
        </pc:picChg>
        <pc:picChg chg="add">
          <ac:chgData name="IBRAHIM RUPAWALA" userId="16fe9d1623dd648b" providerId="LiveId" clId="{A7E1B4B7-D983-43CA-9A5D-25677CF43CD5}" dt="2023-04-19T02:46:13.289" v="6665" actId="22"/>
          <ac:picMkLst>
            <pc:docMk/>
            <pc:sldMk cId="191180507" sldId="655"/>
            <ac:picMk id="7" creationId="{1435513E-0BBE-B684-2831-1DA54E187559}"/>
          </ac:picMkLst>
        </pc:picChg>
      </pc:sldChg>
      <pc:sldChg chg="addSp delSp add mod">
        <pc:chgData name="IBRAHIM RUPAWALA" userId="16fe9d1623dd648b" providerId="LiveId" clId="{A7E1B4B7-D983-43CA-9A5D-25677CF43CD5}" dt="2023-04-19T02:46:24.272" v="6668" actId="22"/>
        <pc:sldMkLst>
          <pc:docMk/>
          <pc:sldMk cId="435880763" sldId="656"/>
        </pc:sldMkLst>
        <pc:picChg chg="add del">
          <ac:chgData name="IBRAHIM RUPAWALA" userId="16fe9d1623dd648b" providerId="LiveId" clId="{A7E1B4B7-D983-43CA-9A5D-25677CF43CD5}" dt="2023-04-19T02:46:23.722" v="6667" actId="22"/>
          <ac:picMkLst>
            <pc:docMk/>
            <pc:sldMk cId="435880763" sldId="656"/>
            <ac:picMk id="3" creationId="{45760904-6E36-7261-AABE-835696809C0C}"/>
          </ac:picMkLst>
        </pc:picChg>
        <pc:picChg chg="add">
          <ac:chgData name="IBRAHIM RUPAWALA" userId="16fe9d1623dd648b" providerId="LiveId" clId="{A7E1B4B7-D983-43CA-9A5D-25677CF43CD5}" dt="2023-04-19T02:46:24.272" v="6668" actId="22"/>
          <ac:picMkLst>
            <pc:docMk/>
            <pc:sldMk cId="435880763" sldId="656"/>
            <ac:picMk id="5" creationId="{4142D904-B14E-8057-DB47-2C42D697B754}"/>
          </ac:picMkLst>
        </pc:picChg>
      </pc:sldChg>
      <pc:sldChg chg="addSp delSp add mod">
        <pc:chgData name="IBRAHIM RUPAWALA" userId="16fe9d1623dd648b" providerId="LiveId" clId="{A7E1B4B7-D983-43CA-9A5D-25677CF43CD5}" dt="2023-04-19T02:46:36.609" v="6671" actId="22"/>
        <pc:sldMkLst>
          <pc:docMk/>
          <pc:sldMk cId="944175974" sldId="657"/>
        </pc:sldMkLst>
        <pc:picChg chg="add del">
          <ac:chgData name="IBRAHIM RUPAWALA" userId="16fe9d1623dd648b" providerId="LiveId" clId="{A7E1B4B7-D983-43CA-9A5D-25677CF43CD5}" dt="2023-04-19T02:46:36.034" v="6670" actId="22"/>
          <ac:picMkLst>
            <pc:docMk/>
            <pc:sldMk cId="944175974" sldId="657"/>
            <ac:picMk id="3" creationId="{D0520768-46BD-BEC5-35B7-D72251125AF7}"/>
          </ac:picMkLst>
        </pc:picChg>
        <pc:picChg chg="add">
          <ac:chgData name="IBRAHIM RUPAWALA" userId="16fe9d1623dd648b" providerId="LiveId" clId="{A7E1B4B7-D983-43CA-9A5D-25677CF43CD5}" dt="2023-04-19T02:46:36.609" v="6671" actId="22"/>
          <ac:picMkLst>
            <pc:docMk/>
            <pc:sldMk cId="944175974" sldId="657"/>
            <ac:picMk id="5" creationId="{9C4F6037-2DDB-2CA3-9724-5105189F7BE0}"/>
          </ac:picMkLst>
        </pc:picChg>
      </pc:sldChg>
      <pc:sldChg chg="addSp delSp new mod">
        <pc:chgData name="IBRAHIM RUPAWALA" userId="16fe9d1623dd648b" providerId="LiveId" clId="{A7E1B4B7-D983-43CA-9A5D-25677CF43CD5}" dt="2023-04-19T03:58:30.224" v="6676" actId="22"/>
        <pc:sldMkLst>
          <pc:docMk/>
          <pc:sldMk cId="3640234781" sldId="658"/>
        </pc:sldMkLst>
        <pc:spChg chg="del">
          <ac:chgData name="IBRAHIM RUPAWALA" userId="16fe9d1623dd648b" providerId="LiveId" clId="{A7E1B4B7-D983-43CA-9A5D-25677CF43CD5}" dt="2023-04-19T02:59:29.850" v="6673" actId="478"/>
          <ac:spMkLst>
            <pc:docMk/>
            <pc:sldMk cId="3640234781" sldId="658"/>
            <ac:spMk id="2" creationId="{B4A69C6D-4ACF-256D-C48C-A7013A30D8B7}"/>
          </ac:spMkLst>
        </pc:spChg>
        <pc:spChg chg="del">
          <ac:chgData name="IBRAHIM RUPAWALA" userId="16fe9d1623dd648b" providerId="LiveId" clId="{A7E1B4B7-D983-43CA-9A5D-25677CF43CD5}" dt="2023-04-19T02:59:29.850" v="6673" actId="478"/>
          <ac:spMkLst>
            <pc:docMk/>
            <pc:sldMk cId="3640234781" sldId="658"/>
            <ac:spMk id="3" creationId="{3A4D60D9-7009-37FD-3DC6-665B87FE8B96}"/>
          </ac:spMkLst>
        </pc:spChg>
        <pc:picChg chg="add del">
          <ac:chgData name="IBRAHIM RUPAWALA" userId="16fe9d1623dd648b" providerId="LiveId" clId="{A7E1B4B7-D983-43CA-9A5D-25677CF43CD5}" dt="2023-04-19T03:58:29.556" v="6675" actId="22"/>
          <ac:picMkLst>
            <pc:docMk/>
            <pc:sldMk cId="3640234781" sldId="658"/>
            <ac:picMk id="5" creationId="{A192E0CF-2889-F82E-5875-FE241999F30C}"/>
          </ac:picMkLst>
        </pc:picChg>
        <pc:picChg chg="add">
          <ac:chgData name="IBRAHIM RUPAWALA" userId="16fe9d1623dd648b" providerId="LiveId" clId="{A7E1B4B7-D983-43CA-9A5D-25677CF43CD5}" dt="2023-04-19T03:58:30.224" v="6676" actId="22"/>
          <ac:picMkLst>
            <pc:docMk/>
            <pc:sldMk cId="3640234781" sldId="658"/>
            <ac:picMk id="7" creationId="{51216BB4-2E33-19AF-FC4D-AEC4C2E2A311}"/>
          </ac:picMkLst>
        </pc:picChg>
      </pc:sldChg>
      <pc:sldChg chg="addSp delSp new mod">
        <pc:chgData name="IBRAHIM RUPAWALA" userId="16fe9d1623dd648b" providerId="LiveId" clId="{A7E1B4B7-D983-43CA-9A5D-25677CF43CD5}" dt="2023-04-19T03:58:48.501" v="6680" actId="22"/>
        <pc:sldMkLst>
          <pc:docMk/>
          <pc:sldMk cId="1818335869" sldId="659"/>
        </pc:sldMkLst>
        <pc:spChg chg="del">
          <ac:chgData name="IBRAHIM RUPAWALA" userId="16fe9d1623dd648b" providerId="LiveId" clId="{A7E1B4B7-D983-43CA-9A5D-25677CF43CD5}" dt="2023-04-19T03:58:44.883" v="6678" actId="478"/>
          <ac:spMkLst>
            <pc:docMk/>
            <pc:sldMk cId="1818335869" sldId="659"/>
            <ac:spMk id="2" creationId="{1A9D0CB1-4BC5-DF78-CDBC-81E5B128076D}"/>
          </ac:spMkLst>
        </pc:spChg>
        <pc:spChg chg="del">
          <ac:chgData name="IBRAHIM RUPAWALA" userId="16fe9d1623dd648b" providerId="LiveId" clId="{A7E1B4B7-D983-43CA-9A5D-25677CF43CD5}" dt="2023-04-19T03:58:44.883" v="6678" actId="478"/>
          <ac:spMkLst>
            <pc:docMk/>
            <pc:sldMk cId="1818335869" sldId="659"/>
            <ac:spMk id="3" creationId="{C5188715-4943-3851-398D-7A8F76AB297F}"/>
          </ac:spMkLst>
        </pc:spChg>
        <pc:picChg chg="add">
          <ac:chgData name="IBRAHIM RUPAWALA" userId="16fe9d1623dd648b" providerId="LiveId" clId="{A7E1B4B7-D983-43CA-9A5D-25677CF43CD5}" dt="2023-04-19T03:58:48.501" v="6680" actId="22"/>
          <ac:picMkLst>
            <pc:docMk/>
            <pc:sldMk cId="1818335869" sldId="659"/>
            <ac:picMk id="5" creationId="{9E550801-427E-30AA-B053-4424464AF918}"/>
          </ac:picMkLst>
        </pc:picChg>
      </pc:sldChg>
      <pc:sldChg chg="add">
        <pc:chgData name="IBRAHIM RUPAWALA" userId="16fe9d1623dd648b" providerId="LiveId" clId="{A7E1B4B7-D983-43CA-9A5D-25677CF43CD5}" dt="2023-04-19T03:58:46.259" v="6679" actId="2890"/>
        <pc:sldMkLst>
          <pc:docMk/>
          <pc:sldMk cId="403874372" sldId="660"/>
        </pc:sldMkLst>
      </pc:sldChg>
      <pc:sldMasterChg chg="addSldLayout">
        <pc:chgData name="IBRAHIM RUPAWALA" userId="16fe9d1623dd648b" providerId="LiveId" clId="{A7E1B4B7-D983-43CA-9A5D-25677CF43CD5}" dt="2023-04-08T17:56:08.890" v="0" actId="680"/>
        <pc:sldMasterMkLst>
          <pc:docMk/>
          <pc:sldMasterMk cId="1095384535" sldId="2147483648"/>
        </pc:sldMasterMkLst>
        <pc:sldLayoutChg chg="add">
          <pc:chgData name="IBRAHIM RUPAWALA" userId="16fe9d1623dd648b" providerId="LiveId" clId="{A7E1B4B7-D983-43CA-9A5D-25677CF43CD5}" dt="2023-04-08T17:56:08.890" v="0" actId="680"/>
          <pc:sldLayoutMkLst>
            <pc:docMk/>
            <pc:sldMasterMk cId="1095384535" sldId="2147483648"/>
            <pc:sldLayoutMk cId="2810067964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D738-19FD-2C74-B2B1-A5B68B7EC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42007-C51C-22C2-A25F-07EDBF788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06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38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E7B7D-08E7-3FC9-0E22-B2DF5B9E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1352260"/>
            <a:ext cx="7154273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560A9-4D84-F931-7B1D-E38FD2A5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368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596F5-DF88-56CF-F406-5B426B6CB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371048"/>
            <a:ext cx="1073617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20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720D3-5C61-1667-F49E-0790FEA8B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818785"/>
            <a:ext cx="719237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73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C7C00-6E18-A778-DA55-9D99F185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23549"/>
            <a:ext cx="70113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269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A97DA-BCAF-6FF0-4A96-67649AD1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837838"/>
            <a:ext cx="707806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9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38E72-66FB-1F94-5B35-777287B8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18785"/>
            <a:ext cx="706853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22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E8DBE-8121-A333-36F0-EE0AC2A5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52128"/>
            <a:ext cx="706853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686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E1B63-D1E0-29C6-5920-126D8487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809259"/>
            <a:ext cx="711616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322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B9964-3F46-5504-4019-5DD4D65F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652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B6B9E9-C8A1-F76E-4C91-BD0DE791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80707"/>
            <a:ext cx="698279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556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26C95-2EDA-6FD8-BC50-7DBBA786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18785"/>
            <a:ext cx="700185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37CF6-93DE-6B6B-8729-82B6131A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652075"/>
            <a:ext cx="705901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369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B831E-B348-8A41-C375-151B46A7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818785"/>
            <a:ext cx="717332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55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3A1D3-AF1E-7309-1078-5B6B501F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842601"/>
            <a:ext cx="7182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41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0345D-AE0E-3125-F7FB-83B5FE62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71180"/>
            <a:ext cx="7039957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672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44DF8-CCA9-DB96-C234-3F09CED3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56891"/>
            <a:ext cx="705901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18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E39D5-3823-55D6-F7B9-031BBB06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52128"/>
            <a:ext cx="702090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548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2FF53-709B-A7B4-1DD0-564D2F40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794970"/>
            <a:ext cx="715427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018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33BFA-72CD-6AB1-CAC6-2DEEFB7F2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126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3035A-7379-CF6E-E7FC-BEF094C3B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9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2C632-2CF8-F0CB-B854-604799D9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962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4F1DB-68B1-8BE2-5F05-96F2FA04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7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BF896-EED5-4738-3022-E7FA630E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766391"/>
            <a:ext cx="6935168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825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01ABD-2355-88A9-C8C7-D1D299F3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994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C1CB9-D091-0A7B-D5E9-97D79908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831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C4932-2F41-B919-2432-3CCC316A7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04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99E23-F20E-367B-9C67-81DB4167C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05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8993C-3784-F6D8-3418-3050E12CF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993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BE0BE-ED49-3182-E8C3-E2668774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002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DF143-91EF-C958-A0C8-94C814F5D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274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E3F06-0A7D-0A5C-5D01-468DFF505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443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8525-F31C-7890-7DD2-C709464E6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341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A3E1-1863-870F-92E6-167756BD5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1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120AE-E59A-0D6F-B67E-DB793638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28" y="639094"/>
            <a:ext cx="7116168" cy="5229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D1166-F527-C170-BF45-5797B7FDEC77}"/>
              </a:ext>
            </a:extLst>
          </p:cNvPr>
          <p:cNvSpPr txBox="1"/>
          <p:nvPr/>
        </p:nvSpPr>
        <p:spPr>
          <a:xfrm>
            <a:off x="8197795" y="882595"/>
            <a:ext cx="31964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Notice here that expression for DFF is created using excitation table (AND NOT Truth Table)</a:t>
            </a:r>
          </a:p>
          <a:p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</a:rPr>
              <a:t>D2 = ~C0.C2 + C2~C1 + ~C2C1C0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D1 = m(1,2,5,6) = C1~C0 + ~C1C0 = C0^C1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D0 = m(0,2,4,6) = ~C0</a:t>
            </a:r>
          </a:p>
        </p:txBody>
      </p:sp>
    </p:spTree>
    <p:extLst>
      <p:ext uri="{BB962C8B-B14F-4D97-AF65-F5344CB8AC3E}">
        <p14:creationId xmlns:p14="http://schemas.microsoft.com/office/powerpoint/2010/main" val="35545838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453C9-BD03-9CCE-AAD9-6EA96F1D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96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4CE4F-44C5-B4CB-89F5-D096D81E5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280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E229D-5B99-B597-E645-238C2ACC0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280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82C1F-FB19-C69D-1EE1-ED6390CDA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231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8A4B7-2D22-E1A6-FA26-353764D4B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84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76C1F-0C0B-D1E6-0F6F-2DACD1FEF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286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91B34-0BF4-0709-16DA-0A893D6C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140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FCFC5-795E-747A-4832-50A83BDA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972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073EB-C6EC-C5F5-7620-59A11ED82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DC634-A528-ED4D-7C56-88392B635081}"/>
              </a:ext>
            </a:extLst>
          </p:cNvPr>
          <p:cNvSpPr txBox="1"/>
          <p:nvPr/>
        </p:nvSpPr>
        <p:spPr>
          <a:xfrm>
            <a:off x="9438198" y="524786"/>
            <a:ext cx="19083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running the simulation the time to write memory is very high, back door access gives very quick access to the memory during the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copying the data image to the memory. Note however that it is not a real </a:t>
            </a:r>
            <a:r>
              <a:rPr lang="en-US"/>
              <a:t>world concept.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68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2C89E-F68D-1D37-A8C2-C85F18A57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1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772A2-7BCE-4E1C-C6CD-2AAACC6A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833075"/>
            <a:ext cx="716380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95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611FA-5C38-98AE-22C7-F3BF2DE1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08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4388A-5CC3-1E63-6CBA-5DACACB1E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871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65E6-7C1A-814A-D38A-F3D1268CC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07666"/>
          </a:xfrm>
        </p:spPr>
        <p:txBody>
          <a:bodyPr/>
          <a:lstStyle/>
          <a:p>
            <a:pPr algn="l"/>
            <a:r>
              <a:rPr lang="en-US" sz="4000" b="1" dirty="0"/>
              <a:t>Handshaking using valid and ready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06C2C-F1E8-3A80-44F0-2E1F17CCEE8D}"/>
              </a:ext>
            </a:extLst>
          </p:cNvPr>
          <p:cNvSpPr txBox="1"/>
          <p:nvPr/>
        </p:nvSpPr>
        <p:spPr>
          <a:xfrm>
            <a:off x="182880" y="763325"/>
            <a:ext cx="11585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Valid and ready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 = 1, ready = 0 </a:t>
            </a:r>
            <a:r>
              <a:rPr lang="en-US" dirty="0">
                <a:sym typeface="Wingdings" panose="05000000000000000000" pitchFamily="2" charset="2"/>
              </a:rPr>
              <a:t> TB is giving valid transaction to memory, but memory is not ready to respond.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Valid = 0, ready = 1  TB is not giving a valid transaction to memory, but memory is ready to respond.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Valid = 0, ready = 0  TB is not giving a valid transaction to memory, memory is also not ready to respond.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Valid = 1, ready = 1  Giving a valid transaction to memory, it is also ready to respond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Handshaking is initiated to say that, I want to give some information to you, other component conveys its readiness by driving ready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511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A6BC7-860A-43AA-FEFC-A16E50AC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399892"/>
            <a:ext cx="6982799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017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D5213-D1A2-F78E-86B0-BBA694EE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42601"/>
            <a:ext cx="704948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755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7A320B-13A9-0877-F05A-B58561D2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458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490D8-7D6E-73CE-E09D-8D80EAEA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4022"/>
            <a:ext cx="69256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606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EE748-D34A-EE2E-1C3C-08478118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7838"/>
            <a:ext cx="695422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58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AA17D9-DF9D-3E8D-9A86-56FB1EAC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3075"/>
            <a:ext cx="696374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10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5D87E-51D3-7E36-42F3-3B74ADD5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761628"/>
            <a:ext cx="704948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CA1F3-B811-D1C5-2A34-2516E987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837838"/>
            <a:ext cx="712569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995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0A30D-5F9D-CB42-E8DD-9B3C0D18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1414181"/>
            <a:ext cx="701137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31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9F2A4-BE46-F6DB-3BAB-A40B5149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2601"/>
            <a:ext cx="7001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91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C6888-36C2-F25E-7CA8-B91F6B1E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766391"/>
            <a:ext cx="724953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560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6D3E2-B3BB-ED06-4CAC-40B41B1D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1414181"/>
            <a:ext cx="695422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863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A6D2F-247F-BE11-B47F-DF8A3810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773" y="694829"/>
            <a:ext cx="7173326" cy="5325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D372F-E1B2-5272-17DD-57786D085035}"/>
              </a:ext>
            </a:extLst>
          </p:cNvPr>
          <p:cNvSpPr txBox="1"/>
          <p:nvPr/>
        </p:nvSpPr>
        <p:spPr>
          <a:xfrm>
            <a:off x="182879" y="1789043"/>
            <a:ext cx="38007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to declare reg or wire 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always and initial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down all the variables used in the statements in the LHS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those variables should be ‘reg’, any other variables in the code, must be ‘wire’.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967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8D6EA-24A0-4F89-FDA8-652577697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1423707"/>
            <a:ext cx="7011378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780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B90D1-2611-0832-81A0-2452977B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198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FE57F-7389-F968-1B6B-E30B09D2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7364"/>
            <a:ext cx="700185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40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88D1B-1D0A-2EDB-1F8B-9C82CAF0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28312"/>
            <a:ext cx="700185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09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666952-8DF1-D1A0-F778-F41C5B02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7364"/>
            <a:ext cx="701137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7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B0CCF-0CB6-6F6C-9C68-86A92EA0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9733"/>
            <a:ext cx="703995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97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56740-34FB-3EE2-2C7A-561F2600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28312"/>
            <a:ext cx="702090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35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07A64-7CC9-09B5-E60E-29198540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33075"/>
            <a:ext cx="702090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348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EA05E1-DBD9-FD5E-6CFE-130A4F21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866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53179-A741-C59F-95DE-744E91D3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66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A65D29-9724-F317-9F1C-2484122D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33075"/>
            <a:ext cx="7030431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79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DFD99-0BA9-E93A-A1E4-6327B725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28312"/>
            <a:ext cx="700185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0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41E3E-A14D-C4D9-C5E6-DD783B1C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99759"/>
            <a:ext cx="6878010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475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2D292-0CF4-3D1D-8694-A5EF787A2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7838"/>
            <a:ext cx="695422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59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1FEF7-17CB-EE7F-2FEB-89AA38081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6891"/>
            <a:ext cx="697327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744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30EE8-287E-403A-E144-691C0D4B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14022"/>
            <a:ext cx="700185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5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17BE3-5CA6-3D94-63AF-243AD93C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1271286"/>
            <a:ext cx="723048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56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C7FC4-BA7F-8CDD-5E6A-2F0E0034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1114102"/>
            <a:ext cx="707806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677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D856A-463F-994D-76B2-39440A17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66391"/>
            <a:ext cx="7087589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70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46C77-8385-F53E-0141-5B7041F1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23549"/>
            <a:ext cx="703995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064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65E5E-B376-9AA2-7FA6-61EECF7D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39" y="659873"/>
            <a:ext cx="7020905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77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4085A-9337-D270-3B7B-F9F57097B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809259"/>
            <a:ext cx="709711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5415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4D8EB8-A6EC-08E3-7DDD-61F96ED4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71180"/>
            <a:ext cx="699232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38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84C48-D44E-2405-8C64-7E9CA951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0049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71B81-E53C-FBB9-E0D2-DF29A671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71180"/>
            <a:ext cx="704948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681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97220-1450-495F-FB8B-40383DB3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4022"/>
            <a:ext cx="693516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68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1DA93-AB2E-AAB9-D6B1-12128DFB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47364"/>
            <a:ext cx="698279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2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0C09D-9E37-B81E-5667-51AD31D1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590154"/>
            <a:ext cx="7316221" cy="56776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73E055-E990-3AE2-E0DF-8430CF4AB42F}"/>
              </a:ext>
            </a:extLst>
          </p:cNvPr>
          <p:cNvSpPr txBox="1"/>
          <p:nvPr/>
        </p:nvSpPr>
        <p:spPr>
          <a:xfrm>
            <a:off x="6543923" y="2401294"/>
            <a:ext cx="457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Behavioral – always is compulsory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Data Flow Model – assign is compulsory</a:t>
            </a:r>
          </a:p>
        </p:txBody>
      </p:sp>
    </p:spTree>
    <p:extLst>
      <p:ext uri="{BB962C8B-B14F-4D97-AF65-F5344CB8AC3E}">
        <p14:creationId xmlns:p14="http://schemas.microsoft.com/office/powerpoint/2010/main" val="25720197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B9B49-8228-C54B-2483-E0775AA1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85470"/>
            <a:ext cx="6944694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5C800-649A-7BF3-ADCD-DF1514FB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56891"/>
            <a:ext cx="692564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177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AF633-6FBF-B88D-CECF-A35CF8B0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613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BB1DD-9B59-85E6-A89B-6F122D30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47364"/>
            <a:ext cx="706853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461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8A3876-B9D6-1A93-E3CD-0AC2DDBF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8635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75B31-C7F8-A3DF-D841-A2CD779A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962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597E93-98A0-FE33-9F6C-82D21B1F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23549"/>
            <a:ext cx="6897063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769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45FF62-4417-6602-4721-9865BDB0E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783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E7836-DE99-C609-4181-70FBE1A8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841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5C93D8-8435-A64C-9BB6-3A20CB1B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37838"/>
            <a:ext cx="7030431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1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B5C31-C33A-9EAA-FF8C-DB4DF8E4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747338"/>
            <a:ext cx="7154273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4452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E2B32-0B7D-D15B-22FB-03ABF6CD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18785"/>
            <a:ext cx="6935168" cy="5220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2ABA1-8787-4ACC-B9A3-B1A42E1D1F9A}"/>
              </a:ext>
            </a:extLst>
          </p:cNvPr>
          <p:cNvSpPr txBox="1"/>
          <p:nvPr/>
        </p:nvSpPr>
        <p:spPr>
          <a:xfrm>
            <a:off x="127221" y="3625795"/>
            <a:ext cx="2441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Notice how assigning all positions of vectors is different for x/z and 1. That is replications works for x and z when defined as ‘</a:t>
            </a:r>
            <a:r>
              <a:rPr lang="en-US" dirty="0" err="1">
                <a:solidFill>
                  <a:srgbClr val="FF0000"/>
                </a:solidFill>
              </a:rPr>
              <a:t>bz</a:t>
            </a:r>
            <a:r>
              <a:rPr lang="en-US" dirty="0">
                <a:solidFill>
                  <a:srgbClr val="FF0000"/>
                </a:solidFill>
              </a:rPr>
              <a:t> and ‘bx but not for ‘b1.</a:t>
            </a:r>
          </a:p>
        </p:txBody>
      </p:sp>
    </p:spTree>
    <p:extLst>
      <p:ext uri="{BB962C8B-B14F-4D97-AF65-F5344CB8AC3E}">
        <p14:creationId xmlns:p14="http://schemas.microsoft.com/office/powerpoint/2010/main" val="17781817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C6A8A-BE05-2739-9AC2-1649B3A8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85443"/>
            <a:ext cx="7020905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136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29EE7-4E97-2CDA-6CD8-3CFC1F0D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12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EE469-2A4D-2751-510F-5AB858283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99733"/>
            <a:ext cx="6992326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2887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616BD6-C153-5107-32CC-BA214AFE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18" y="642042"/>
            <a:ext cx="6992326" cy="519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15B0B-D214-84E8-90D5-099BD7BBD58C}"/>
              </a:ext>
            </a:extLst>
          </p:cNvPr>
          <p:cNvSpPr txBox="1"/>
          <p:nvPr/>
        </p:nvSpPr>
        <p:spPr>
          <a:xfrm>
            <a:off x="850790" y="3053301"/>
            <a:ext cx="1455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important. See how y is assigned value using assign. This however is not possible with if-else</a:t>
            </a:r>
          </a:p>
        </p:txBody>
      </p:sp>
    </p:spTree>
    <p:extLst>
      <p:ext uri="{BB962C8B-B14F-4D97-AF65-F5344CB8AC3E}">
        <p14:creationId xmlns:p14="http://schemas.microsoft.com/office/powerpoint/2010/main" val="4279248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327C3-9BB2-47B3-7B62-4EB21239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94970"/>
            <a:ext cx="694469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09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7E117-254F-DC0F-219D-F19B9DA7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4022"/>
            <a:ext cx="690658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864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A7C3A-62FE-7B89-B49E-966F90EE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828312"/>
            <a:ext cx="684943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981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ED210-BCBB-EEF3-9D79-35BBEBA4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1052181"/>
            <a:ext cx="697327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4286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C97B2-4409-F5B1-8BFC-B0D43663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28312"/>
            <a:ext cx="703995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E7ABD-00F7-FEC5-C8BF-27CE321F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775917"/>
            <a:ext cx="7163800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9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61FE0-0815-0485-EABA-CA2D2845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127491"/>
            <a:ext cx="6114794" cy="66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642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D6136-BC20-FBE8-83DF-BF3501B2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37838"/>
            <a:ext cx="7039957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542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22641-B821-2407-9CAD-291E10E4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66391"/>
            <a:ext cx="697327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297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232BB-2100-F5F1-0210-B7A08767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90206"/>
            <a:ext cx="694469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992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A8BBE-8F05-8C93-E9A1-6C9B9287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371313"/>
            <a:ext cx="6982799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5922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A45E2-B8B1-642E-F427-ABA846A0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688" y="828312"/>
            <a:ext cx="7059010" cy="520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95DD0C-6CA6-D52B-FD85-37146847215E}"/>
              </a:ext>
            </a:extLst>
          </p:cNvPr>
          <p:cNvSpPr txBox="1"/>
          <p:nvPr/>
        </p:nvSpPr>
        <p:spPr>
          <a:xfrm>
            <a:off x="214685" y="2011680"/>
            <a:ext cx="4443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Fork-Join is non-synthesizable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If we want concurrent execution nature inside procedural block, then only option is fork join</a:t>
            </a:r>
          </a:p>
        </p:txBody>
      </p:sp>
    </p:spTree>
    <p:extLst>
      <p:ext uri="{BB962C8B-B14F-4D97-AF65-F5344CB8AC3E}">
        <p14:creationId xmlns:p14="http://schemas.microsoft.com/office/powerpoint/2010/main" val="65236751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86EF8-2CB9-D6D8-2A6A-9BCAB4624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7812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E5193-8279-6996-4A15-CD4B3061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D4F7F-22A6-C9CE-4AFD-28A8867A73DD}"/>
              </a:ext>
            </a:extLst>
          </p:cNvPr>
          <p:cNvSpPr txBox="1"/>
          <p:nvPr/>
        </p:nvSpPr>
        <p:spPr>
          <a:xfrm>
            <a:off x="214685" y="2011680"/>
            <a:ext cx="22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38492751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6EA36-E173-AC6A-AC18-A21714D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818785"/>
            <a:ext cx="7106642" cy="5220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36C1AA-0605-F125-CCBF-196647A0FBAB}"/>
              </a:ext>
            </a:extLst>
          </p:cNvPr>
          <p:cNvSpPr txBox="1"/>
          <p:nvPr/>
        </p:nvSpPr>
        <p:spPr>
          <a:xfrm>
            <a:off x="214685" y="2011680"/>
            <a:ext cx="22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91204756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DF978-392E-E0B9-F331-26C66346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3549"/>
            <a:ext cx="6925642" cy="5210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48822-0888-2EDE-0B7A-F09DF35A0AD2}"/>
              </a:ext>
            </a:extLst>
          </p:cNvPr>
          <p:cNvSpPr txBox="1"/>
          <p:nvPr/>
        </p:nvSpPr>
        <p:spPr>
          <a:xfrm>
            <a:off x="214685" y="2011680"/>
            <a:ext cx="22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32226064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B57CB-7466-D807-83EE-9EC19F07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8785"/>
            <a:ext cx="692564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73632-93BE-748D-FB59-FAF70080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995023"/>
            <a:ext cx="7316221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009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42E7-C7F8-11B4-81BD-5B2F2EC2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84588-3D8C-F468-5EC9-9AE5FAB724C3}"/>
              </a:ext>
            </a:extLst>
          </p:cNvPr>
          <p:cNvSpPr txBox="1"/>
          <p:nvPr/>
        </p:nvSpPr>
        <p:spPr>
          <a:xfrm>
            <a:off x="214685" y="2011680"/>
            <a:ext cx="22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338070362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06419-BE9D-C3BD-5772-E1772386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6891"/>
            <a:ext cx="696374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433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0F62C-C44D-C351-793C-F706A5B3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457050"/>
            <a:ext cx="6944694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8851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9EAEF-445B-D0EB-04D6-DDC90555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804496"/>
            <a:ext cx="7106642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924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8CE777-9F97-F1EA-E8BF-6AFE75FAF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226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71505-03CC-3272-5288-E04E14A2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149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F9474-7AD8-E57A-146C-0FB3A13F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550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0EE5B-2561-895E-7A2A-363548C8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9" y="99616"/>
            <a:ext cx="6039051" cy="4471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853CD-ACEB-48CA-38B2-90A4A7C62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03" y="2374255"/>
            <a:ext cx="5728482" cy="42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069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AA001-BF2A-B0B5-50CB-B78D9BA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42601"/>
            <a:ext cx="688753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6716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3A443-7DEB-8856-46BE-97587DD6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069" y="915776"/>
            <a:ext cx="6973273" cy="520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79701-74F5-F873-480F-4265765411D5}"/>
              </a:ext>
            </a:extLst>
          </p:cNvPr>
          <p:cNvSpPr txBox="1"/>
          <p:nvPr/>
        </p:nvSpPr>
        <p:spPr>
          <a:xfrm>
            <a:off x="302150" y="381662"/>
            <a:ext cx="4094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assign a = if (b) c else d; //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assign a = sum(</a:t>
            </a:r>
            <a:r>
              <a:rPr lang="en-US" sz="1400" b="1" dirty="0" err="1"/>
              <a:t>b,c</a:t>
            </a:r>
            <a:r>
              <a:rPr lang="en-US" sz="1400" b="1" dirty="0"/>
              <a:t>); // Not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assign {co, s} = </a:t>
            </a:r>
            <a:r>
              <a:rPr lang="en-US" sz="1400" b="1" dirty="0" err="1"/>
              <a:t>a+b+ci</a:t>
            </a:r>
            <a:r>
              <a:rPr lang="en-US" sz="1400" b="1" dirty="0"/>
              <a:t>; //allowed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// LHS is concatenation of scalar and vector of nets. LHS cannot be reg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assign {a, b} = {</a:t>
            </a:r>
            <a:r>
              <a:rPr lang="en-US" sz="1400" b="1" dirty="0" err="1"/>
              <a:t>c,d,e,f</a:t>
            </a:r>
            <a:r>
              <a:rPr lang="en-US" sz="1400" b="1" dirty="0"/>
              <a:t>}; // allowed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51FA4-A68C-9A18-EDF4-3A4702A346D8}"/>
              </a:ext>
            </a:extLst>
          </p:cNvPr>
          <p:cNvSpPr txBox="1"/>
          <p:nvPr/>
        </p:nvSpPr>
        <p:spPr>
          <a:xfrm>
            <a:off x="302150" y="2250219"/>
            <a:ext cx="39597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Implement a 4X1 mux using assign ? </a:t>
            </a:r>
          </a:p>
          <a:p>
            <a:endParaRPr lang="en-US" sz="1600" dirty="0"/>
          </a:p>
          <a:p>
            <a:r>
              <a:rPr lang="en-US" sz="1600" dirty="0"/>
              <a:t>This is done using 2, 2X1 </a:t>
            </a:r>
            <a:r>
              <a:rPr lang="en-US" sz="1600" dirty="0" err="1"/>
              <a:t>MUXes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assign out = S1 ? (S0 ? i3 : i2) : (S0 ? i1: i0);</a:t>
            </a:r>
          </a:p>
          <a:p>
            <a:endParaRPr lang="en-US" sz="1600" dirty="0"/>
          </a:p>
          <a:p>
            <a:r>
              <a:rPr lang="pl-PL" sz="1600" b="1" dirty="0">
                <a:solidFill>
                  <a:srgbClr val="FF0000"/>
                </a:solidFill>
              </a:rPr>
              <a:t>I/p</a:t>
            </a:r>
            <a:r>
              <a:rPr lang="en-US" sz="1600" b="1" dirty="0">
                <a:solidFill>
                  <a:srgbClr val="FF0000"/>
                </a:solidFill>
              </a:rPr>
              <a:t>	</a:t>
            </a:r>
            <a:r>
              <a:rPr lang="pl-PL" sz="1600" b="1" dirty="0">
                <a:solidFill>
                  <a:srgbClr val="FF0000"/>
                </a:solidFill>
              </a:rPr>
              <a:t>S0  </a:t>
            </a:r>
            <a:r>
              <a:rPr lang="en-US" sz="1600" b="1" dirty="0">
                <a:solidFill>
                  <a:srgbClr val="FF0000"/>
                </a:solidFill>
              </a:rPr>
              <a:t>	</a:t>
            </a:r>
            <a:r>
              <a:rPr lang="pl-PL" sz="1600" b="1" dirty="0">
                <a:solidFill>
                  <a:srgbClr val="FF0000"/>
                </a:solidFill>
              </a:rPr>
              <a:t>S1	O/p</a:t>
            </a:r>
          </a:p>
          <a:p>
            <a:r>
              <a:rPr lang="pl-PL" sz="1600" dirty="0"/>
              <a:t>i0	0 	0   </a:t>
            </a:r>
            <a:r>
              <a:rPr lang="en-US" sz="1600" dirty="0"/>
              <a:t>	</a:t>
            </a:r>
            <a:r>
              <a:rPr lang="pl-PL" sz="1600" dirty="0"/>
              <a:t>i0</a:t>
            </a:r>
          </a:p>
          <a:p>
            <a:r>
              <a:rPr lang="pl-PL" sz="1600" dirty="0"/>
              <a:t>i1	0 	1	i1	 </a:t>
            </a:r>
          </a:p>
          <a:p>
            <a:r>
              <a:rPr lang="pl-PL" sz="1600" dirty="0"/>
              <a:t>i2	1 	0 	i2</a:t>
            </a:r>
          </a:p>
          <a:p>
            <a:r>
              <a:rPr lang="pl-PL" sz="1600" dirty="0"/>
              <a:t>i3	1 	1 	i3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Similarly 8x1 Mux is</a:t>
            </a:r>
          </a:p>
          <a:p>
            <a:endParaRPr lang="en-US" sz="1600" dirty="0"/>
          </a:p>
          <a:p>
            <a:r>
              <a:rPr lang="en-US" sz="1600" dirty="0"/>
              <a:t>assign out = S2 ? (S1 ? (S0 ? i7 : i6) : (S0 ? i5: i4)) : (S1 ? (S0 ? i3 : i2) : (S0 ? i1: i0));</a:t>
            </a:r>
            <a:endParaRPr lang="pl-PL" sz="1600" dirty="0"/>
          </a:p>
          <a:p>
            <a:endParaRPr lang="pl-PL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154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5B9F00-355F-6A3F-ECB8-A11A1589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899759"/>
            <a:ext cx="733527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087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0AC2E-58E3-73A2-82A1-79C11EA7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23549"/>
            <a:ext cx="705901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290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5CC54-B0E1-E741-EB13-CA6450DE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3075"/>
            <a:ext cx="6916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59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5F6EB-FF9A-93E6-3A31-CCAD7E7E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85470"/>
            <a:ext cx="6992326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98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23D58-E7DD-B65B-E7A7-A1F86E31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18785"/>
            <a:ext cx="702090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728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B06E5-7F79-579F-C6BE-A436ED88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423707"/>
            <a:ext cx="6982799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66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971BD-1A69-AD22-EAED-321FE5FE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37838"/>
            <a:ext cx="7039957" cy="5182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5AED8-D04E-3BD0-5569-63877DAB2557}"/>
              </a:ext>
            </a:extLst>
          </p:cNvPr>
          <p:cNvSpPr txBox="1"/>
          <p:nvPr/>
        </p:nvSpPr>
        <p:spPr>
          <a:xfrm>
            <a:off x="659958" y="5878851"/>
            <a:ext cx="7434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bufif1 (buffer if </a:t>
            </a:r>
            <a:r>
              <a:rPr lang="en-US" dirty="0" err="1"/>
              <a:t>en</a:t>
            </a:r>
            <a:r>
              <a:rPr lang="en-US" dirty="0"/>
              <a:t>=1). Tri-State buffers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notif0 and notif1 means output is inversed except same as </a:t>
            </a:r>
            <a:r>
              <a:rPr lang="en-US" dirty="0" err="1"/>
              <a:t>bufif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5879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8DE4B-89DD-6B7A-A729-DE537F01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785443"/>
            <a:ext cx="706853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009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62D81-81AA-E9CA-5E9D-92B5E7D9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1409418"/>
            <a:ext cx="7020905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246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D9687-F914-41EB-FA93-E40DBC42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329" y="890347"/>
            <a:ext cx="6982799" cy="5220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7E9A6-73F7-2B9D-415C-AB036C1A664A}"/>
              </a:ext>
            </a:extLst>
          </p:cNvPr>
          <p:cNvSpPr txBox="1"/>
          <p:nvPr/>
        </p:nvSpPr>
        <p:spPr>
          <a:xfrm>
            <a:off x="437322" y="2242267"/>
            <a:ext cx="3228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statement is used to implement only combinational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statement is used to implement combinational and sequential logic both</a:t>
            </a:r>
          </a:p>
        </p:txBody>
      </p:sp>
    </p:spTree>
    <p:extLst>
      <p:ext uri="{BB962C8B-B14F-4D97-AF65-F5344CB8AC3E}">
        <p14:creationId xmlns:p14="http://schemas.microsoft.com/office/powerpoint/2010/main" val="272987106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BF559-7697-C62C-4834-1F7CB525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09259"/>
            <a:ext cx="701137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0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89002-C8EE-B217-0697-C6E6E9F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47" y="542522"/>
            <a:ext cx="7382905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762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374EC-7340-22A0-8AD6-2CC0DE35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85443"/>
            <a:ext cx="699232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835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DA084-80C8-7D19-F921-0C963222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771154"/>
            <a:ext cx="7059010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554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4F24A-66F5-CA31-90EF-9F7702D8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823549"/>
            <a:ext cx="7125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3561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F8F33-5489-374A-E497-03E70F93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47364"/>
            <a:ext cx="701137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9704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2F5C5-CE54-6CC1-DF80-2E0173BC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09259"/>
            <a:ext cx="701137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7466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8C4C8-3603-5598-D0F6-B8A29FBC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33075"/>
            <a:ext cx="704948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5684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C7DC0-52D3-6F3B-3BB7-FC8F15EB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790206"/>
            <a:ext cx="7001852" cy="5277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F120D-15C6-75BB-60FE-5140426D0512}"/>
              </a:ext>
            </a:extLst>
          </p:cNvPr>
          <p:cNvSpPr txBox="1"/>
          <p:nvPr/>
        </p:nvSpPr>
        <p:spPr>
          <a:xfrm>
            <a:off x="254442" y="3069203"/>
            <a:ext cx="23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 </a:t>
            </a:r>
          </a:p>
        </p:txBody>
      </p:sp>
    </p:spTree>
    <p:extLst>
      <p:ext uri="{BB962C8B-B14F-4D97-AF65-F5344CB8AC3E}">
        <p14:creationId xmlns:p14="http://schemas.microsoft.com/office/powerpoint/2010/main" val="94240295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BFF5C-6837-9F81-143F-7675EC8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09259"/>
            <a:ext cx="7039957" cy="52394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44A24D-0993-BECB-13E8-697F3EC72998}"/>
              </a:ext>
            </a:extLst>
          </p:cNvPr>
          <p:cNvSpPr/>
          <p:nvPr/>
        </p:nvSpPr>
        <p:spPr>
          <a:xfrm>
            <a:off x="2576021" y="3689405"/>
            <a:ext cx="7039957" cy="207529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62519-F7B4-4C17-70DD-8B407AD632EF}"/>
              </a:ext>
            </a:extLst>
          </p:cNvPr>
          <p:cNvSpPr txBox="1"/>
          <p:nvPr/>
        </p:nvSpPr>
        <p:spPr>
          <a:xfrm>
            <a:off x="898498" y="4542384"/>
            <a:ext cx="23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8227D-919D-A8CB-E156-C310396B05B9}"/>
              </a:ext>
            </a:extLst>
          </p:cNvPr>
          <p:cNvSpPr txBox="1"/>
          <p:nvPr/>
        </p:nvSpPr>
        <p:spPr>
          <a:xfrm>
            <a:off x="9280498" y="2237831"/>
            <a:ext cx="2013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Synthesis means converting code to gate level synthesis.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Synthesis tools will do this conversion</a:t>
            </a:r>
          </a:p>
        </p:txBody>
      </p:sp>
    </p:spTree>
    <p:extLst>
      <p:ext uri="{BB962C8B-B14F-4D97-AF65-F5344CB8AC3E}">
        <p14:creationId xmlns:p14="http://schemas.microsoft.com/office/powerpoint/2010/main" val="23994500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F52A1-15D6-2528-5597-B899E53B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7838"/>
            <a:ext cx="6963747" cy="51823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F977EB-EC9D-5BD3-AC80-116594A807E1}"/>
              </a:ext>
            </a:extLst>
          </p:cNvPr>
          <p:cNvSpPr/>
          <p:nvPr/>
        </p:nvSpPr>
        <p:spPr>
          <a:xfrm>
            <a:off x="2576021" y="4542384"/>
            <a:ext cx="7039957" cy="761136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B3CB3-F968-30D6-1DAF-59C8E907CE66}"/>
              </a:ext>
            </a:extLst>
          </p:cNvPr>
          <p:cNvSpPr txBox="1"/>
          <p:nvPr/>
        </p:nvSpPr>
        <p:spPr>
          <a:xfrm>
            <a:off x="898498" y="4542384"/>
            <a:ext cx="23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 </a:t>
            </a:r>
          </a:p>
        </p:txBody>
      </p:sp>
    </p:spTree>
    <p:extLst>
      <p:ext uri="{BB962C8B-B14F-4D97-AF65-F5344CB8AC3E}">
        <p14:creationId xmlns:p14="http://schemas.microsoft.com/office/powerpoint/2010/main" val="16877389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D90DD-2605-C3D5-6563-77EEABFD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56891"/>
            <a:ext cx="7020905" cy="5144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8074E-6BF8-8192-C1AC-60EE82E57AC7}"/>
              </a:ext>
            </a:extLst>
          </p:cNvPr>
          <p:cNvSpPr/>
          <p:nvPr/>
        </p:nvSpPr>
        <p:spPr>
          <a:xfrm>
            <a:off x="2585547" y="1481131"/>
            <a:ext cx="7039957" cy="102352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C81D6-80F2-2195-349F-3AAB30649FDA}"/>
              </a:ext>
            </a:extLst>
          </p:cNvPr>
          <p:cNvSpPr txBox="1"/>
          <p:nvPr/>
        </p:nvSpPr>
        <p:spPr>
          <a:xfrm>
            <a:off x="258491" y="1492368"/>
            <a:ext cx="23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 </a:t>
            </a:r>
          </a:p>
        </p:txBody>
      </p:sp>
    </p:spTree>
    <p:extLst>
      <p:ext uri="{BB962C8B-B14F-4D97-AF65-F5344CB8AC3E}">
        <p14:creationId xmlns:p14="http://schemas.microsoft.com/office/powerpoint/2010/main" val="2773196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737A5-FFFD-7F59-1D72-A1296636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23549"/>
            <a:ext cx="70113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388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524D8-3A38-E030-F592-1252792B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09259"/>
            <a:ext cx="702090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4093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6BDA8-E836-3A61-7944-91B77F63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23549"/>
            <a:ext cx="698279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2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9B4F1-7AD5-C462-5DC9-DCA9FF5C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72" y="892320"/>
            <a:ext cx="6935168" cy="520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F19B8D-9484-D52E-E245-B98307DCC637}"/>
              </a:ext>
            </a:extLst>
          </p:cNvPr>
          <p:cNvSpPr txBox="1"/>
          <p:nvPr/>
        </p:nvSpPr>
        <p:spPr>
          <a:xfrm>
            <a:off x="219456" y="100584"/>
            <a:ext cx="405079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// Ibrahim's Code</a:t>
            </a:r>
          </a:p>
          <a:p>
            <a:r>
              <a:rPr lang="en-US" sz="1000" dirty="0"/>
              <a:t>module </a:t>
            </a:r>
            <a:r>
              <a:rPr lang="en-US" sz="1000" dirty="0" err="1"/>
              <a:t>dff</a:t>
            </a:r>
            <a:r>
              <a:rPr lang="en-US" sz="1000" dirty="0"/>
              <a:t> (d, </a:t>
            </a:r>
            <a:r>
              <a:rPr lang="en-US" sz="1000" dirty="0" err="1"/>
              <a:t>clk</a:t>
            </a:r>
            <a:r>
              <a:rPr lang="en-US" sz="1000" dirty="0"/>
              <a:t>, res, q);</a:t>
            </a:r>
          </a:p>
          <a:p>
            <a:r>
              <a:rPr lang="en-US" sz="1000" dirty="0"/>
              <a:t>	input d, </a:t>
            </a:r>
            <a:r>
              <a:rPr lang="en-US" sz="1000" dirty="0" err="1"/>
              <a:t>clk</a:t>
            </a:r>
            <a:r>
              <a:rPr lang="en-US" sz="1000" dirty="0"/>
              <a:t>, res;</a:t>
            </a:r>
          </a:p>
          <a:p>
            <a:r>
              <a:rPr lang="en-US" sz="1000" dirty="0"/>
              <a:t>	output reg q;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/>
              <a:t>	always @ (</a:t>
            </a:r>
            <a:r>
              <a:rPr lang="en-US" sz="1000" dirty="0" err="1"/>
              <a:t>posedge</a:t>
            </a:r>
            <a:r>
              <a:rPr lang="en-US" sz="1000" dirty="0"/>
              <a:t> </a:t>
            </a:r>
            <a:r>
              <a:rPr lang="en-US" sz="1000" dirty="0" err="1"/>
              <a:t>clk</a:t>
            </a:r>
            <a:r>
              <a:rPr lang="en-US" sz="1000" dirty="0"/>
              <a:t>)</a:t>
            </a:r>
          </a:p>
          <a:p>
            <a:r>
              <a:rPr lang="en-US" sz="1000" dirty="0"/>
              <a:t>		if (res == 1) q = 0;</a:t>
            </a:r>
          </a:p>
          <a:p>
            <a:r>
              <a:rPr lang="en-US" sz="1000" dirty="0"/>
              <a:t>		else q = d;</a:t>
            </a:r>
          </a:p>
          <a:p>
            <a:r>
              <a:rPr lang="en-US" sz="1000" dirty="0" err="1"/>
              <a:t>endmodule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module sample (a, b, c, </a:t>
            </a:r>
            <a:r>
              <a:rPr lang="en-US" sz="1000" dirty="0" err="1"/>
              <a:t>clk</a:t>
            </a:r>
            <a:r>
              <a:rPr lang="en-US" sz="1000" dirty="0"/>
              <a:t>, res, y, w);</a:t>
            </a:r>
          </a:p>
          <a:p>
            <a:endParaRPr lang="en-US" sz="1000" dirty="0"/>
          </a:p>
          <a:p>
            <a:r>
              <a:rPr lang="en-US" sz="1000" dirty="0"/>
              <a:t>	input a, b, c, res, </a:t>
            </a:r>
            <a:r>
              <a:rPr lang="en-US" sz="1000" dirty="0" err="1"/>
              <a:t>clk</a:t>
            </a:r>
            <a:r>
              <a:rPr lang="en-US" sz="1000" dirty="0"/>
              <a:t>;</a:t>
            </a:r>
          </a:p>
          <a:p>
            <a:r>
              <a:rPr lang="en-US" sz="1000" dirty="0"/>
              <a:t>	output y, w;</a:t>
            </a:r>
          </a:p>
          <a:p>
            <a:r>
              <a:rPr lang="en-US" sz="1000" dirty="0"/>
              <a:t>	wire n1, n2;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/>
              <a:t>	and u1 (n1, a, b);</a:t>
            </a:r>
          </a:p>
          <a:p>
            <a:r>
              <a:rPr lang="en-US" sz="1000" dirty="0"/>
              <a:t>	not u2 (n2, c);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/>
              <a:t>	</a:t>
            </a:r>
            <a:r>
              <a:rPr lang="en-US" sz="1000" dirty="0" err="1"/>
              <a:t>dff</a:t>
            </a:r>
            <a:r>
              <a:rPr lang="en-US" sz="1000" dirty="0"/>
              <a:t> d1 (.d(n1), .</a:t>
            </a:r>
            <a:r>
              <a:rPr lang="en-US" sz="1000" dirty="0" err="1"/>
              <a:t>clk</a:t>
            </a:r>
            <a:r>
              <a:rPr lang="en-US" sz="1000" dirty="0"/>
              <a:t>(</a:t>
            </a:r>
            <a:r>
              <a:rPr lang="en-US" sz="1000" dirty="0" err="1"/>
              <a:t>clk</a:t>
            </a:r>
            <a:r>
              <a:rPr lang="en-US" sz="1000" dirty="0"/>
              <a:t>), .res(res), .q(y));</a:t>
            </a:r>
          </a:p>
          <a:p>
            <a:r>
              <a:rPr lang="en-US" sz="1000" dirty="0"/>
              <a:t>	</a:t>
            </a:r>
            <a:r>
              <a:rPr lang="en-US" sz="1000" dirty="0" err="1"/>
              <a:t>dff</a:t>
            </a:r>
            <a:r>
              <a:rPr lang="en-US" sz="1000" dirty="0"/>
              <a:t> d2 (.d(n2), .</a:t>
            </a:r>
            <a:r>
              <a:rPr lang="en-US" sz="1000" dirty="0" err="1"/>
              <a:t>clk</a:t>
            </a:r>
            <a:r>
              <a:rPr lang="en-US" sz="1000" dirty="0"/>
              <a:t>(</a:t>
            </a:r>
            <a:r>
              <a:rPr lang="en-US" sz="1000" dirty="0" err="1"/>
              <a:t>clk</a:t>
            </a:r>
            <a:r>
              <a:rPr lang="en-US" sz="1000" dirty="0"/>
              <a:t>), .res(res), .q(w));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 err="1"/>
              <a:t>endmodule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// Sreenivasan's Code</a:t>
            </a:r>
          </a:p>
          <a:p>
            <a:endParaRPr lang="en-US" sz="1000" dirty="0"/>
          </a:p>
          <a:p>
            <a:r>
              <a:rPr lang="en-US" sz="1000" dirty="0"/>
              <a:t>module sample (a, b, c, </a:t>
            </a:r>
            <a:r>
              <a:rPr lang="en-US" sz="1000" dirty="0" err="1"/>
              <a:t>clk</a:t>
            </a:r>
            <a:r>
              <a:rPr lang="en-US" sz="1000" dirty="0"/>
              <a:t>, res, y, w);</a:t>
            </a:r>
          </a:p>
          <a:p>
            <a:endParaRPr lang="en-US" sz="1000" dirty="0"/>
          </a:p>
          <a:p>
            <a:r>
              <a:rPr lang="en-US" sz="1000" dirty="0"/>
              <a:t>	input a, b, c, res, </a:t>
            </a:r>
            <a:r>
              <a:rPr lang="en-US" sz="1000" dirty="0" err="1"/>
              <a:t>clk</a:t>
            </a:r>
            <a:r>
              <a:rPr lang="en-US" sz="1000" dirty="0"/>
              <a:t>;</a:t>
            </a:r>
          </a:p>
          <a:p>
            <a:r>
              <a:rPr lang="en-US" sz="1000" dirty="0"/>
              <a:t>	output reg y, w;</a:t>
            </a:r>
          </a:p>
          <a:p>
            <a:r>
              <a:rPr lang="en-US" sz="1000" dirty="0"/>
              <a:t>	wire n1, n2;</a:t>
            </a:r>
          </a:p>
          <a:p>
            <a:r>
              <a:rPr lang="en-US" sz="1000" dirty="0"/>
              <a:t>	</a:t>
            </a:r>
          </a:p>
          <a:p>
            <a:r>
              <a:rPr lang="en-US" sz="1000" dirty="0"/>
              <a:t>	always @(posedge </a:t>
            </a:r>
            <a:r>
              <a:rPr lang="en-US" sz="1000" dirty="0" err="1"/>
              <a:t>clk</a:t>
            </a:r>
            <a:r>
              <a:rPr lang="en-US" sz="1000" dirty="0"/>
              <a:t>) begin </a:t>
            </a:r>
          </a:p>
          <a:p>
            <a:r>
              <a:rPr lang="en-US" sz="1000" dirty="0"/>
              <a:t>	if (</a:t>
            </a:r>
            <a:r>
              <a:rPr lang="en-US" sz="1000" dirty="0" err="1"/>
              <a:t>rst</a:t>
            </a:r>
            <a:r>
              <a:rPr lang="en-US" sz="1000" dirty="0"/>
              <a:t> == 1) begin </a:t>
            </a:r>
          </a:p>
          <a:p>
            <a:r>
              <a:rPr lang="en-US" sz="1000" dirty="0"/>
              <a:t>		y = 0;</a:t>
            </a:r>
          </a:p>
          <a:p>
            <a:r>
              <a:rPr lang="en-US" sz="1000" dirty="0"/>
              <a:t>		w = 0;</a:t>
            </a:r>
          </a:p>
          <a:p>
            <a:r>
              <a:rPr lang="en-US" sz="1000" dirty="0"/>
              <a:t>	end</a:t>
            </a:r>
          </a:p>
          <a:p>
            <a:r>
              <a:rPr lang="en-US" sz="1000" dirty="0"/>
              <a:t>	else begin </a:t>
            </a:r>
          </a:p>
          <a:p>
            <a:r>
              <a:rPr lang="en-US" sz="1000" dirty="0"/>
              <a:t>		y = a &amp; b;</a:t>
            </a:r>
          </a:p>
          <a:p>
            <a:r>
              <a:rPr lang="en-US" sz="1000" dirty="0"/>
              <a:t>		w = ~c;</a:t>
            </a:r>
          </a:p>
          <a:p>
            <a:r>
              <a:rPr lang="en-US" sz="1000" dirty="0"/>
              <a:t>	end</a:t>
            </a:r>
          </a:p>
          <a:p>
            <a:r>
              <a:rPr lang="en-US" sz="1000" dirty="0"/>
              <a:t>	end</a:t>
            </a:r>
          </a:p>
          <a:p>
            <a:r>
              <a:rPr lang="en-US" sz="1000" dirty="0" err="1"/>
              <a:t>endmodule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6423916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94D43-5BBD-7B0E-0132-8DA4CB42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04496"/>
            <a:ext cx="694469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2339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BFB04-DADE-DC0A-4DDF-14C955C9F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01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B033A-2114-9FD3-740B-78373284F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9733"/>
            <a:ext cx="703995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7762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92D1C-D15E-96C1-880B-36126360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799733"/>
            <a:ext cx="696374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5189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533FE-D89D-D79F-EAA2-7385D5BF3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1423707"/>
            <a:ext cx="7020905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482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47315-3285-F530-9F17-2F9B6BBD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7598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B6B24-38DD-0DEA-00EB-1E5A9333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56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D8123-EB8A-8FD2-B1E2-CAE43E7A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766391"/>
            <a:ext cx="713522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7424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55662-D0B2-B777-7D2C-60FF9E9E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4022"/>
            <a:ext cx="694469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400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BFC78-0433-F4F3-DDC1-6559D915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04496"/>
            <a:ext cx="696374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4411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03F05-9527-5AC8-18BE-14A1576C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99" y="1002048"/>
            <a:ext cx="6973273" cy="5201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70B251-1F54-C7C6-A90E-6D7DF29C0A31}"/>
              </a:ext>
            </a:extLst>
          </p:cNvPr>
          <p:cNvSpPr/>
          <p:nvPr/>
        </p:nvSpPr>
        <p:spPr>
          <a:xfrm>
            <a:off x="4470722" y="3220584"/>
            <a:ext cx="7039957" cy="250356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31E2F-4B38-EDF7-BC8F-9558E41319FF}"/>
              </a:ext>
            </a:extLst>
          </p:cNvPr>
          <p:cNvSpPr txBox="1"/>
          <p:nvPr/>
        </p:nvSpPr>
        <p:spPr>
          <a:xfrm>
            <a:off x="835428" y="3456701"/>
            <a:ext cx="2957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important, Q1, Q2, Q3 will hold just one value at the end of blocking statements hence just ONE D-FF will be inferred as for holding one value only one FF is required </a:t>
            </a:r>
          </a:p>
        </p:txBody>
      </p:sp>
    </p:spTree>
    <p:extLst>
      <p:ext uri="{BB962C8B-B14F-4D97-AF65-F5344CB8AC3E}">
        <p14:creationId xmlns:p14="http://schemas.microsoft.com/office/powerpoint/2010/main" val="263924772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E03-1D38-322A-509C-1B3F87C5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80707"/>
            <a:ext cx="6925642" cy="50965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A447A8-D04E-B6EA-35A0-994474BDAB30}"/>
              </a:ext>
            </a:extLst>
          </p:cNvPr>
          <p:cNvSpPr/>
          <p:nvPr/>
        </p:nvSpPr>
        <p:spPr>
          <a:xfrm>
            <a:off x="2633179" y="880707"/>
            <a:ext cx="7039957" cy="212766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D6EED-0EE3-4B70-6CD7-0752A4FFBAA1}"/>
              </a:ext>
            </a:extLst>
          </p:cNvPr>
          <p:cNvSpPr txBox="1"/>
          <p:nvPr/>
        </p:nvSpPr>
        <p:spPr>
          <a:xfrm>
            <a:off x="295933" y="1482875"/>
            <a:ext cx="1999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Q1, Q2, Q3 will be holding 3 different 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57B385-8657-9163-9ADE-07DBB22689A7}"/>
              </a:ext>
            </a:extLst>
          </p:cNvPr>
          <p:cNvSpPr/>
          <p:nvPr/>
        </p:nvSpPr>
        <p:spPr>
          <a:xfrm>
            <a:off x="2633179" y="4032339"/>
            <a:ext cx="7039957" cy="151807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1701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22E74-7368-60FC-5DC6-342A1AB8A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8785"/>
            <a:ext cx="694469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2790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C89BF-D723-32C8-7958-1C64CFFF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8312"/>
            <a:ext cx="69256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9682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8A648-54D3-4E7A-8531-09BBAFD0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0572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18695-B9CE-628D-581D-9E6D57CA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23549"/>
            <a:ext cx="688753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2608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FC066-5295-53FF-CA22-45E35CA2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2128"/>
            <a:ext cx="700185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0812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FCC19-3FA8-353E-499A-310CAD12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7838"/>
            <a:ext cx="695422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5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FEF28-46D7-A1CD-67DB-82168949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14022"/>
            <a:ext cx="708758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647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32140-6158-2F9E-7D42-AEFED822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7838"/>
            <a:ext cx="698279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589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B8186-0678-BA64-153A-72310541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28312"/>
            <a:ext cx="689706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022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B136C-C0A7-F46F-2DCF-5AADDA65B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12" y="748117"/>
            <a:ext cx="6982799" cy="5172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540D1-7201-6E44-F362-03065763B97B}"/>
              </a:ext>
            </a:extLst>
          </p:cNvPr>
          <p:cNvSpPr txBox="1"/>
          <p:nvPr/>
        </p:nvSpPr>
        <p:spPr>
          <a:xfrm>
            <a:off x="475488" y="2194560"/>
            <a:ext cx="2862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We can use blocking statements inside the always block if there are no dependencies between the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Here </a:t>
            </a:r>
            <a:r>
              <a:rPr lang="en-US" b="1" dirty="0" err="1">
                <a:solidFill>
                  <a:srgbClr val="FF0000"/>
                </a:solidFill>
              </a:rPr>
              <a:t>x,y,z</a:t>
            </a:r>
            <a:r>
              <a:rPr lang="en-US" b="1" dirty="0">
                <a:solidFill>
                  <a:srgbClr val="FF0000"/>
                </a:solidFill>
              </a:rPr>
              <a:t> has no dependencies hence blocking statements can be used.</a:t>
            </a:r>
          </a:p>
        </p:txBody>
      </p:sp>
    </p:spTree>
    <p:extLst>
      <p:ext uri="{BB962C8B-B14F-4D97-AF65-F5344CB8AC3E}">
        <p14:creationId xmlns:p14="http://schemas.microsoft.com/office/powerpoint/2010/main" val="383842458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A29E9-BDFB-126C-CE16-CD4FFC0D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18" y="971175"/>
            <a:ext cx="7049484" cy="537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12326-5F04-76F4-61C4-DFDBBAB9907F}"/>
              </a:ext>
            </a:extLst>
          </p:cNvPr>
          <p:cNvSpPr txBox="1"/>
          <p:nvPr/>
        </p:nvSpPr>
        <p:spPr>
          <a:xfrm>
            <a:off x="475488" y="2194560"/>
            <a:ext cx="28620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Why can’t we use non-blocking statements for combinational logic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Non-blocking statements uses old values (and not the updated values) hence it is not used in combinational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Combinational logics are continuously driven hence as soon as one input changes, output needs to be updated.</a:t>
            </a:r>
          </a:p>
        </p:txBody>
      </p:sp>
    </p:spTree>
    <p:extLst>
      <p:ext uri="{BB962C8B-B14F-4D97-AF65-F5344CB8AC3E}">
        <p14:creationId xmlns:p14="http://schemas.microsoft.com/office/powerpoint/2010/main" val="141667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8335-33F7-BECA-38B1-C35E3F4A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1485629"/>
            <a:ext cx="703043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124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CDBDC-9BF6-7972-9993-0CDF9DB5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37838"/>
            <a:ext cx="699232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8521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19D99-ECEC-281E-AE2C-4EB07648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42601"/>
            <a:ext cx="690658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0236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85C06-9DE5-F5C1-6DCE-37B8B07C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71180"/>
            <a:ext cx="6982799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9691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CA348-39E0-1040-62A1-291CFD23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718759"/>
            <a:ext cx="6982799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067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9119E-8AC9-21E5-D22C-28203193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1428471"/>
            <a:ext cx="697327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4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EE795A-A877-2E3C-7F0E-249F37A6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90206"/>
            <a:ext cx="703995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8960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BACEF-D3D4-64A2-20A9-59E22428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47364"/>
            <a:ext cx="696374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1074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3C21D-7AEA-2F72-17F5-6EB00EC04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42601"/>
            <a:ext cx="6916115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834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309B5-20CD-ACDB-861E-13DC1753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17" y="998432"/>
            <a:ext cx="6944694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6B8B4-395F-A5D5-D57E-6B32B99176C1}"/>
              </a:ext>
            </a:extLst>
          </p:cNvPr>
          <p:cNvSpPr txBox="1"/>
          <p:nvPr/>
        </p:nvSpPr>
        <p:spPr>
          <a:xfrm>
            <a:off x="210312" y="428178"/>
            <a:ext cx="41605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module mux8x1 (i0, i1, i2, i3, i4, i5, i6, i7, </a:t>
            </a:r>
            <a:r>
              <a:rPr lang="en-US" sz="1200" b="1" dirty="0" err="1"/>
              <a:t>sel</a:t>
            </a:r>
            <a:r>
              <a:rPr lang="en-US" sz="1200" b="1" dirty="0"/>
              <a:t>, y);</a:t>
            </a:r>
          </a:p>
          <a:p>
            <a:endParaRPr lang="en-US" sz="1200" b="1" dirty="0"/>
          </a:p>
          <a:p>
            <a:r>
              <a:rPr lang="en-US" sz="1200" b="1" dirty="0"/>
              <a:t>always @ (*) begin </a:t>
            </a:r>
          </a:p>
          <a:p>
            <a:r>
              <a:rPr lang="en-US" sz="1200" b="1" dirty="0"/>
              <a:t>	if (</a:t>
            </a:r>
            <a:r>
              <a:rPr lang="en-US" sz="1200" b="1" dirty="0" err="1"/>
              <a:t>sel</a:t>
            </a:r>
            <a:r>
              <a:rPr lang="en-US" sz="1200" b="1" dirty="0"/>
              <a:t> == 3'b000) y = i0;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3'b001) y = i1;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3'b010) y = i2;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3'b011) y = i3;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3'b100) y = i4;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3'b101) y = i5;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3'b110) y = i6;</a:t>
            </a:r>
          </a:p>
          <a:p>
            <a:r>
              <a:rPr lang="en-US" sz="1200" b="1" dirty="0"/>
              <a:t>	else if (</a:t>
            </a:r>
            <a:r>
              <a:rPr lang="en-US" sz="1200" b="1" dirty="0" err="1"/>
              <a:t>sel</a:t>
            </a:r>
            <a:r>
              <a:rPr lang="en-US" sz="1200" b="1" dirty="0"/>
              <a:t> = 3'b111) y = i7;</a:t>
            </a:r>
          </a:p>
          <a:p>
            <a:r>
              <a:rPr lang="en-US" sz="1200" b="1" dirty="0"/>
              <a:t>	else y = 1'bx;</a:t>
            </a:r>
          </a:p>
          <a:p>
            <a:r>
              <a:rPr lang="en-US" sz="1200" b="1" dirty="0"/>
              <a:t>	</a:t>
            </a:r>
          </a:p>
          <a:p>
            <a:r>
              <a:rPr lang="en-US" sz="1200" b="1" dirty="0"/>
              <a:t>end</a:t>
            </a:r>
          </a:p>
          <a:p>
            <a:r>
              <a:rPr lang="en-US" sz="1200" b="1" dirty="0" err="1"/>
              <a:t>endmodule</a:t>
            </a:r>
            <a:endParaRPr lang="en-US" sz="1200" b="1" dirty="0"/>
          </a:p>
          <a:p>
            <a:endParaRPr lang="en-US" sz="1200" b="1" dirty="0"/>
          </a:p>
          <a:p>
            <a:r>
              <a:rPr lang="en-US" sz="1200" b="1" dirty="0"/>
              <a:t>module mux8x1 (i0, i1, i2, i3, i4, i5, i6, i7, </a:t>
            </a:r>
            <a:r>
              <a:rPr lang="en-US" sz="1200" b="1" dirty="0" err="1"/>
              <a:t>sel</a:t>
            </a:r>
            <a:r>
              <a:rPr lang="en-US" sz="1200" b="1" dirty="0"/>
              <a:t>, y);</a:t>
            </a:r>
          </a:p>
          <a:p>
            <a:endParaRPr lang="en-US" sz="1200" b="1" dirty="0"/>
          </a:p>
          <a:p>
            <a:r>
              <a:rPr lang="en-US" sz="1200" b="1" dirty="0"/>
              <a:t>always @ (*) begin </a:t>
            </a:r>
          </a:p>
          <a:p>
            <a:r>
              <a:rPr lang="en-US" sz="1200" b="1" dirty="0"/>
              <a:t>case (</a:t>
            </a:r>
            <a:r>
              <a:rPr lang="en-US" sz="1200" b="1" dirty="0" err="1"/>
              <a:t>sel</a:t>
            </a:r>
            <a:r>
              <a:rPr lang="en-US" sz="1200" b="1" dirty="0"/>
              <a:t>)</a:t>
            </a:r>
          </a:p>
          <a:p>
            <a:r>
              <a:rPr lang="en-US" sz="1200" b="1" dirty="0"/>
              <a:t>	3'b000 : y = i0;</a:t>
            </a:r>
          </a:p>
          <a:p>
            <a:r>
              <a:rPr lang="en-US" sz="1200" b="1" dirty="0"/>
              <a:t>	3'b001 : y = i1;</a:t>
            </a:r>
          </a:p>
          <a:p>
            <a:r>
              <a:rPr lang="en-US" sz="1200" b="1" dirty="0"/>
              <a:t>	3'b010 : y = i2;</a:t>
            </a:r>
          </a:p>
          <a:p>
            <a:r>
              <a:rPr lang="en-US" sz="1200" b="1" dirty="0"/>
              <a:t>	3'b011 : y = i3;</a:t>
            </a:r>
          </a:p>
          <a:p>
            <a:r>
              <a:rPr lang="en-US" sz="1200" b="1" dirty="0"/>
              <a:t>	3'b100 : y = i4;</a:t>
            </a:r>
          </a:p>
          <a:p>
            <a:r>
              <a:rPr lang="en-US" sz="1200" b="1" dirty="0"/>
              <a:t>	3'b101 : y = i5;</a:t>
            </a:r>
          </a:p>
          <a:p>
            <a:r>
              <a:rPr lang="en-US" sz="1200" b="1" dirty="0"/>
              <a:t>	3'b110 : y = i6;</a:t>
            </a:r>
          </a:p>
          <a:p>
            <a:r>
              <a:rPr lang="en-US" sz="1200" b="1" dirty="0"/>
              <a:t>	3'b111 : y = i7;</a:t>
            </a:r>
          </a:p>
          <a:p>
            <a:r>
              <a:rPr lang="en-US" sz="1200" b="1" dirty="0"/>
              <a:t>	default : y = 1'bx;</a:t>
            </a:r>
          </a:p>
          <a:p>
            <a:r>
              <a:rPr lang="en-US" sz="1200" b="1" dirty="0" err="1"/>
              <a:t>endcase</a:t>
            </a:r>
            <a:r>
              <a:rPr lang="en-US" sz="1200" b="1" dirty="0"/>
              <a:t>	</a:t>
            </a:r>
          </a:p>
          <a:p>
            <a:r>
              <a:rPr lang="en-US" sz="1200" b="1" dirty="0"/>
              <a:t>end</a:t>
            </a:r>
          </a:p>
          <a:p>
            <a:r>
              <a:rPr lang="en-US" sz="1200" b="1" dirty="0" err="1"/>
              <a:t>endmodule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397123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4C141-F538-6898-21AE-E4907AEC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42601"/>
            <a:ext cx="696374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7070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0166D-6C2A-2885-4282-0A43B557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169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EB94E-326D-A758-3EC5-2D8628D2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6891"/>
            <a:ext cx="696374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7337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04D03-E0FA-04EC-1710-41A6A6318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56891"/>
            <a:ext cx="702090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2397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F4E75-62D8-5CB7-CCC7-6D55DB37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8312"/>
            <a:ext cx="6963747" cy="5201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1360DC-4C41-490F-3206-1C7C8BC76C13}"/>
              </a:ext>
            </a:extLst>
          </p:cNvPr>
          <p:cNvSpPr/>
          <p:nvPr/>
        </p:nvSpPr>
        <p:spPr>
          <a:xfrm>
            <a:off x="2688043" y="2645499"/>
            <a:ext cx="7039957" cy="338418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2AEC8-4206-3FFA-BE8E-C1F2853C7CB2}"/>
              </a:ext>
            </a:extLst>
          </p:cNvPr>
          <p:cNvSpPr txBox="1"/>
          <p:nvPr/>
        </p:nvSpPr>
        <p:spPr>
          <a:xfrm>
            <a:off x="498039" y="3630168"/>
            <a:ext cx="1965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Very Important</a:t>
            </a:r>
          </a:p>
        </p:txBody>
      </p:sp>
    </p:spTree>
    <p:extLst>
      <p:ext uri="{BB962C8B-B14F-4D97-AF65-F5344CB8AC3E}">
        <p14:creationId xmlns:p14="http://schemas.microsoft.com/office/powerpoint/2010/main" val="5889550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8AA26-C276-06B9-0F0F-A330E295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2601"/>
            <a:ext cx="695422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9340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8B944-0001-06DD-9F06-16C815EB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C6D51-F10A-9387-4040-106D5B8F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37838"/>
            <a:ext cx="704948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2547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7B53C-A9FB-45F4-F5E5-F5DE270E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61654"/>
            <a:ext cx="689706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4545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5B07E-4D03-FB3C-A921-83888B76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1654"/>
            <a:ext cx="693516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88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614AE-3E3B-6CB8-4F1A-BC3772B9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47364"/>
            <a:ext cx="697327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7752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F7C-21A6-D60A-32C4-0B0DC190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88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4E4D8-6752-7207-E493-DE1242FD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2128"/>
            <a:ext cx="693516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6208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BEA9A-DA7C-4A08-A539-E95A2F4F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8312"/>
            <a:ext cx="69256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813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48948-9299-6008-A0F3-5E0030EB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7838"/>
            <a:ext cx="6916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854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1C2CF-870D-13C1-EF17-43B54A2A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6417"/>
            <a:ext cx="693516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418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7B294-0D6A-C9AD-96FE-A902B3A2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18785"/>
            <a:ext cx="687801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261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DC09B-9A76-F1DE-4010-4D31E2E8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2601"/>
            <a:ext cx="689706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64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7F7DF-41A5-65F7-8A41-21701C5D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75917"/>
            <a:ext cx="703995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64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1E5AA-BC52-2A54-4F3E-47C81CC7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057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7FC83-EA66-B4FD-1883-11A77987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9883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3459F9-3C3C-9075-22A8-5071FF59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47364"/>
            <a:ext cx="689706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6601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693614-08EF-A000-29E0-A5FC9901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71154"/>
            <a:ext cx="6973273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508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9BB5B-6FAA-6B28-37B0-6FA10856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23549"/>
            <a:ext cx="705901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7767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EDE3D-0D3B-E315-3ED1-86DF41D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794970"/>
            <a:ext cx="713522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3924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EE980E-BC7D-4A47-A94B-88FCE903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76" y="377190"/>
            <a:ext cx="7921752" cy="59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882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C866F-2BEE-BAD1-CA93-11E5BEB7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61813"/>
            <a:ext cx="690658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662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35019-FEE8-2FB1-D4D9-CFC65D45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66417"/>
            <a:ext cx="691611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6034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90276-9C14-F884-4679-DD02A04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14022"/>
            <a:ext cx="698279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0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0ECD1E-1991-067C-F5D0-8EBA2B89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799733"/>
            <a:ext cx="729716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6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B2D97-3F1E-68DD-B6D3-12A84532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09233"/>
            <a:ext cx="699232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7083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9649F-DBD7-8712-2984-CF5892FD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28312"/>
            <a:ext cx="692564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1157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C2546-DF9E-4527-8D9F-7EDBA05C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4022"/>
            <a:ext cx="692564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4391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FF95B-56A0-3910-8E1F-00297DB19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42601"/>
            <a:ext cx="688753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741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9B79A-0EB5-445D-C42D-CBC15BF1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7421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22C30-7BB9-7BE1-5B5B-AB9197A3D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8312"/>
            <a:ext cx="693516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6143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915AA-91CB-1C6E-B357-62D05DD3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7364"/>
            <a:ext cx="6935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3060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E31C6-860E-D5C1-C03C-883C1C0B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7838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8247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FEADC-D48F-3A9A-ACE5-81E39399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7364"/>
            <a:ext cx="700185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9544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0B2CE-C2F7-DAC1-B91C-ABC22586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56891"/>
            <a:ext cx="689706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5681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C795E-52DC-C0EA-9A5A-C0A0114E8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790206"/>
            <a:ext cx="695422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2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2B320-93AA-4BBB-0289-D65800C5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71180"/>
            <a:ext cx="691611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5382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508C3-2680-B7BC-24C9-1094F802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1447523"/>
            <a:ext cx="691611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593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36ADB-15C5-BD5A-F3A8-6A4C01C2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61654"/>
            <a:ext cx="698279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316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77380-3EF5-AB6A-BD0A-303D9B02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42601"/>
            <a:ext cx="699232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4332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AE546-78A5-1FD7-E218-561557C6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94970"/>
            <a:ext cx="708758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748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26684-5C75-44DD-2920-9B5F278D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6380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A1269-3633-D6F4-0520-66415BF3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62" y="912695"/>
            <a:ext cx="7144747" cy="5325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03F70A-EA42-C1AF-0C80-13E64400BFE7}"/>
              </a:ext>
            </a:extLst>
          </p:cNvPr>
          <p:cNvSpPr txBox="1"/>
          <p:nvPr/>
        </p:nvSpPr>
        <p:spPr>
          <a:xfrm>
            <a:off x="749691" y="2478024"/>
            <a:ext cx="1929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important. Shows the significance of time precision</a:t>
            </a:r>
          </a:p>
        </p:txBody>
      </p:sp>
    </p:spTree>
    <p:extLst>
      <p:ext uri="{BB962C8B-B14F-4D97-AF65-F5344CB8AC3E}">
        <p14:creationId xmlns:p14="http://schemas.microsoft.com/office/powerpoint/2010/main" val="394453706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2F769-C2A1-FB7E-7605-A6B3FC86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476102"/>
            <a:ext cx="696374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374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9F7D79-F4BA-6F06-AFC6-A9C675FF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1147444"/>
            <a:ext cx="7001852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47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47629B-395F-AB23-F64C-D1684591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88" y="797041"/>
            <a:ext cx="6982799" cy="5191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EB22C0-BCD3-42A0-201B-9C6908968EDD}"/>
              </a:ext>
            </a:extLst>
          </p:cNvPr>
          <p:cNvSpPr txBox="1"/>
          <p:nvPr/>
        </p:nvSpPr>
        <p:spPr>
          <a:xfrm>
            <a:off x="0" y="28967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1D6C6-DC87-81F5-7BE6-43164677291E}"/>
              </a:ext>
            </a:extLst>
          </p:cNvPr>
          <p:cNvSpPr txBox="1"/>
          <p:nvPr/>
        </p:nvSpPr>
        <p:spPr>
          <a:xfrm>
            <a:off x="219456" y="833075"/>
            <a:ext cx="3822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8ns a is getting updated hence simulation will enter the always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notice that a is changing(sensitivity list) before getting assigned to b but b will not be change as simulation is not entering always block before current simulation gets completed and hence b will not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of a is captured 10ns </a:t>
            </a:r>
            <a:r>
              <a:rPr lang="en-US" dirty="0" err="1"/>
              <a:t>agao</a:t>
            </a:r>
            <a:r>
              <a:rPr lang="en-US" dirty="0"/>
              <a:t> but is assigned to b after 10ns</a:t>
            </a:r>
          </a:p>
        </p:txBody>
      </p:sp>
    </p:spTree>
    <p:extLst>
      <p:ext uri="{BB962C8B-B14F-4D97-AF65-F5344CB8AC3E}">
        <p14:creationId xmlns:p14="http://schemas.microsoft.com/office/powerpoint/2010/main" val="142156070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CB8EC9-2AD6-6467-D6E7-E566E141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85443"/>
            <a:ext cx="6973273" cy="528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F09987-57DF-12A9-95F2-1274ECC7B721}"/>
              </a:ext>
            </a:extLst>
          </p:cNvPr>
          <p:cNvSpPr txBox="1"/>
          <p:nvPr/>
        </p:nvSpPr>
        <p:spPr>
          <a:xfrm>
            <a:off x="230886" y="3059667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very important.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5D231-9BD5-0ED1-F15A-E12A36B1B7D1}"/>
              </a:ext>
            </a:extLst>
          </p:cNvPr>
          <p:cNvSpPr txBox="1"/>
          <p:nvPr/>
        </p:nvSpPr>
        <p:spPr>
          <a:xfrm>
            <a:off x="320040" y="3785616"/>
            <a:ext cx="1993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value of a is captured after 10ns delay and assigned to b whatever is the current value of a</a:t>
            </a:r>
          </a:p>
        </p:txBody>
      </p:sp>
    </p:spTree>
    <p:extLst>
      <p:ext uri="{BB962C8B-B14F-4D97-AF65-F5344CB8AC3E}">
        <p14:creationId xmlns:p14="http://schemas.microsoft.com/office/powerpoint/2010/main" val="332948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60DAA-5E30-B233-1699-FF28C207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47338"/>
            <a:ext cx="6973273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4602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0025D-DE4F-AF5E-CF27-946309C7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42760"/>
            <a:ext cx="6906589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8261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A0059-754E-A311-452B-DEE07D7A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9" y="741635"/>
            <a:ext cx="6992326" cy="5191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1B0E1-669A-0848-B36C-C76E4B0163E4}"/>
              </a:ext>
            </a:extLst>
          </p:cNvPr>
          <p:cNvSpPr txBox="1"/>
          <p:nvPr/>
        </p:nvSpPr>
        <p:spPr>
          <a:xfrm>
            <a:off x="8238744" y="877824"/>
            <a:ext cx="2513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</a:t>
            </a:r>
            <a:r>
              <a:rPr lang="en-US" dirty="0" err="1"/>
              <a:t>itor</a:t>
            </a:r>
            <a:r>
              <a:rPr lang="en-US" dirty="0"/>
              <a:t> – Integer to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</a:t>
            </a:r>
            <a:r>
              <a:rPr lang="en-US" dirty="0" err="1"/>
              <a:t>ator</a:t>
            </a:r>
            <a:r>
              <a:rPr lang="en-US" dirty="0"/>
              <a:t> – Ascii to Real</a:t>
            </a:r>
          </a:p>
        </p:txBody>
      </p:sp>
    </p:spTree>
    <p:extLst>
      <p:ext uri="{BB962C8B-B14F-4D97-AF65-F5344CB8AC3E}">
        <p14:creationId xmlns:p14="http://schemas.microsoft.com/office/powerpoint/2010/main" val="264170169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A3835-54A2-FD31-50DF-8D5B41BC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99733"/>
            <a:ext cx="7020905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4300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2DA73-C59E-C52D-1B06-AE9CA356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80680"/>
            <a:ext cx="7020905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3069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E9D25-619A-651D-40CC-F2604D31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18785"/>
            <a:ext cx="6963747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1098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AC3B1-9943-2F25-A70E-8F2A5B89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28312"/>
            <a:ext cx="69732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048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5F208-0B3C-E9ED-D044-544C365A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98" y="954798"/>
            <a:ext cx="6954220" cy="5277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BEA21-EEAF-EAD8-39D6-A9B488323175}"/>
              </a:ext>
            </a:extLst>
          </p:cNvPr>
          <p:cNvSpPr txBox="1"/>
          <p:nvPr/>
        </p:nvSpPr>
        <p:spPr>
          <a:xfrm>
            <a:off x="393192" y="2305615"/>
            <a:ext cx="30175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%m prints hierarchy and value both. %d, %f both prints value only</a:t>
            </a:r>
          </a:p>
        </p:txBody>
      </p:sp>
    </p:spTree>
    <p:extLst>
      <p:ext uri="{BB962C8B-B14F-4D97-AF65-F5344CB8AC3E}">
        <p14:creationId xmlns:p14="http://schemas.microsoft.com/office/powerpoint/2010/main" val="37947567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E9214-87A3-2B94-5FE9-A1CBF765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1123628"/>
            <a:ext cx="6992326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7957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039BC-1987-2A65-706B-E49EE283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47364"/>
            <a:ext cx="6954220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1653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5D97D-A2E5-2845-0EDF-04917072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37838"/>
            <a:ext cx="69351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4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00FDF-00D6-55A0-F101-22B208DE8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804496"/>
            <a:ext cx="714474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53823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CDEA3-35A3-D273-0DAE-68AB261E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2601"/>
            <a:ext cx="7001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0698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9FE4F-C532-57A5-B2D2-BE104A44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3429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439BD-8914-778D-2FE7-9D7D0B8C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56891"/>
            <a:ext cx="697327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359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F23C5-DA92-9F8C-29AD-C5E731D39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5147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AB2B8-9AA4-3FE9-5B23-6AA0B021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833075"/>
            <a:ext cx="689706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6597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916CE-DD62-0BE3-72BC-C4D49A07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8785"/>
            <a:ext cx="690658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850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C111B-2ABE-D3AF-26A5-48A664DD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37838"/>
            <a:ext cx="692564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2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DACAB-0674-C8A6-AD26-8031912D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18785"/>
            <a:ext cx="692564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9930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6BA19-27E9-228A-8864-96D237F5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497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297FF-A29B-4D22-C58A-BEBDAFE1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8785"/>
            <a:ext cx="694469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1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AA05F-F655-FD98-0547-E9B9C97C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790206"/>
            <a:ext cx="707806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3284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D7E4F-5D7C-05A0-CB9B-D23C12E0A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61654"/>
            <a:ext cx="693516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503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7305-1551-09F7-DF5A-BC43B333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3987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F36BD-7F89-0A9D-1B70-8A6D13C41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52128"/>
            <a:ext cx="694469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8843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0BE0D-7B28-5CD9-B435-43F03AC8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785443"/>
            <a:ext cx="690658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6562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786A2-F010-2B3A-0B19-47F1D71A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76102"/>
            <a:ext cx="6906589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7972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C95D9-DCE0-8380-69D1-AEDD0724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56891"/>
            <a:ext cx="6935168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461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FCF897-50B6-9BAB-874A-6B629545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56891"/>
            <a:ext cx="694469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0483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A7443-23DF-C6AE-AF0F-D75DE525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23549"/>
            <a:ext cx="696374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8490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445CC4-CBCC-2D05-8A04-5D1CA0FF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33075"/>
            <a:ext cx="698279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9893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657557-CD2F-815F-1A08-088DC963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1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1C639-919F-BBE4-3244-EF739F762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09259"/>
            <a:ext cx="698279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874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261D6-F6DD-BFD6-5770-0525F182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33075"/>
            <a:ext cx="690658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9090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6F648-49C3-AD4B-CF07-2AB1435E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28312"/>
            <a:ext cx="703995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6926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155C8D-D5BA-A279-A08C-324DBF4F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23549"/>
            <a:ext cx="6992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7134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82D55-7032-820A-2497-6375422F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56" y="894996"/>
            <a:ext cx="6982799" cy="5068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1C7ECC-4651-BDE9-D256-E1773D850A61}"/>
              </a:ext>
            </a:extLst>
          </p:cNvPr>
          <p:cNvSpPr txBox="1"/>
          <p:nvPr/>
        </p:nvSpPr>
        <p:spPr>
          <a:xfrm>
            <a:off x="694945" y="1481328"/>
            <a:ext cx="2761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value$plusargs</a:t>
            </a:r>
            <a:r>
              <a:rPr lang="en-US" dirty="0"/>
              <a:t> is elaboration time argument. We used to pass value in </a:t>
            </a:r>
            <a:r>
              <a:rPr lang="en-US" dirty="0" err="1"/>
              <a:t>vsim</a:t>
            </a:r>
            <a:r>
              <a:rPr lang="en-US" dirty="0"/>
              <a:t> that is during elaboration time</a:t>
            </a:r>
          </a:p>
        </p:txBody>
      </p:sp>
    </p:spTree>
    <p:extLst>
      <p:ext uri="{BB962C8B-B14F-4D97-AF65-F5344CB8AC3E}">
        <p14:creationId xmlns:p14="http://schemas.microsoft.com/office/powerpoint/2010/main" val="287027671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36689-01D6-D9BB-E2FC-627ACCAB0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3549"/>
            <a:ext cx="694469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3419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B7D7D-21C0-A380-9BC2-3B7B4551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8161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AB10D-0A44-5E23-E500-B3744A7D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423707"/>
            <a:ext cx="696374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6152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67BD4-6495-08D3-14FE-B40619AA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3075"/>
            <a:ext cx="696374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1135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4DC706-E42A-70F5-5C40-ED2BBA80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685417"/>
            <a:ext cx="7001852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866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3FFB9-9900-1F9D-C205-9F2C63A8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1437997"/>
            <a:ext cx="6925642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1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35F917-24D9-EBF6-E0CF-850678CA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775917"/>
            <a:ext cx="7001852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7194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CFEFB-E5E9-E584-410A-178679A1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52128"/>
            <a:ext cx="6982799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3028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D32993-E4FB-FA26-BE2B-567E2C8C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75917"/>
            <a:ext cx="6973273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6900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44F6A-0774-20A7-2E83-D570B849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447523"/>
            <a:ext cx="694469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8203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03207-0132-7D72-1426-CE9AD813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4022"/>
            <a:ext cx="697327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4328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F72A53-8EFF-1537-A5EF-6EE68F9D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833075"/>
            <a:ext cx="691611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785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6D164-F34D-30BC-7E40-BF8FEB88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428471"/>
            <a:ext cx="690658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3380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0ABF2-E02D-7144-E8ED-0A5B463C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4" y="914180"/>
            <a:ext cx="6897063" cy="520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7117C-D117-21AA-2221-A0EB2E21E999}"/>
              </a:ext>
            </a:extLst>
          </p:cNvPr>
          <p:cNvSpPr txBox="1"/>
          <p:nvPr/>
        </p:nvSpPr>
        <p:spPr>
          <a:xfrm>
            <a:off x="8165592" y="2167128"/>
            <a:ext cx="3106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primitive mux2x1(y, i1, i0, </a:t>
            </a:r>
            <a:r>
              <a:rPr lang="en-US" b="1" dirty="0" err="1"/>
              <a:t>sel</a:t>
            </a:r>
            <a:r>
              <a:rPr lang="en-US" b="1" dirty="0"/>
              <a:t>);</a:t>
            </a:r>
          </a:p>
          <a:p>
            <a:pPr lvl="1"/>
            <a:r>
              <a:rPr lang="en-US" b="1" dirty="0"/>
              <a:t>input i1, i0, </a:t>
            </a:r>
            <a:r>
              <a:rPr lang="en-US" b="1" dirty="0" err="1"/>
              <a:t>sel</a:t>
            </a:r>
            <a:r>
              <a:rPr lang="en-US" b="1" dirty="0"/>
              <a:t>;</a:t>
            </a:r>
          </a:p>
          <a:p>
            <a:pPr lvl="1"/>
            <a:r>
              <a:rPr lang="en-US" b="1" dirty="0"/>
              <a:t>output y;</a:t>
            </a:r>
          </a:p>
          <a:p>
            <a:pPr lvl="1"/>
            <a:r>
              <a:rPr lang="en-US" b="1" dirty="0"/>
              <a:t>table</a:t>
            </a:r>
          </a:p>
          <a:p>
            <a:pPr lvl="2"/>
            <a:r>
              <a:rPr lang="en-US" b="1" dirty="0"/>
              <a:t>//inputs : outputs;</a:t>
            </a:r>
          </a:p>
          <a:p>
            <a:pPr lvl="2"/>
            <a:r>
              <a:rPr lang="en-US" b="1" dirty="0"/>
              <a:t>//i1 i0 </a:t>
            </a:r>
            <a:r>
              <a:rPr lang="en-US" b="1" dirty="0" err="1"/>
              <a:t>sel</a:t>
            </a:r>
            <a:r>
              <a:rPr lang="en-US" b="1" dirty="0"/>
              <a:t> y</a:t>
            </a:r>
          </a:p>
          <a:p>
            <a:pPr lvl="2"/>
            <a:r>
              <a:rPr lang="en-US" b="1" dirty="0"/>
              <a:t>? 0 0 : 0;</a:t>
            </a:r>
          </a:p>
          <a:p>
            <a:pPr lvl="2"/>
            <a:r>
              <a:rPr lang="en-US" b="1" dirty="0"/>
              <a:t>? 1 0 : 1;</a:t>
            </a:r>
          </a:p>
          <a:p>
            <a:pPr lvl="2"/>
            <a:r>
              <a:rPr lang="en-US" b="1" dirty="0"/>
              <a:t>0 ? 1 : 0;</a:t>
            </a:r>
          </a:p>
          <a:p>
            <a:pPr lvl="2"/>
            <a:r>
              <a:rPr lang="en-US" b="1" dirty="0"/>
              <a:t>1 ? 1 : 1;</a:t>
            </a:r>
          </a:p>
          <a:p>
            <a:pPr lvl="1"/>
            <a:r>
              <a:rPr lang="en-US" b="1" dirty="0" err="1"/>
              <a:t>endtable</a:t>
            </a:r>
            <a:endParaRPr lang="en-US" b="1" dirty="0"/>
          </a:p>
          <a:p>
            <a:r>
              <a:rPr lang="en-US" b="1" dirty="0" err="1"/>
              <a:t>endprimitive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80210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6792B-E4FC-E08C-E184-E9557282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875943"/>
            <a:ext cx="6887536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375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1A872-92AD-EFFE-5A29-93963628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1437997"/>
            <a:ext cx="6878010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44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3B2E5-682C-BB9E-E55F-E26B64A5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61654"/>
            <a:ext cx="6954220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33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42E8F-5385-414D-F301-E7325C15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866417"/>
            <a:ext cx="710664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209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87FFA-6377-B415-0100-C733776B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42601"/>
            <a:ext cx="693516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5967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2B9B2-B8F5-0B50-FB63-7D532CF8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785443"/>
            <a:ext cx="698279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3098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B7985-E9F3-60E3-FE01-D4A3C8A9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1447523"/>
            <a:ext cx="683990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5004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A044A-A78E-E793-DC28-9386880B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47364"/>
            <a:ext cx="69065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0795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0C908-D90D-9AD3-D950-D0AD1238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2831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9915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43915-A096-2DCD-B8A2-06812BEE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37838"/>
            <a:ext cx="687801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972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B52B36-E57E-A071-2814-55ED97B3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04496"/>
            <a:ext cx="693516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2971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F1DC1-CB09-88E1-8AEB-25B002C0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814022"/>
            <a:ext cx="6906589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81456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38AC95-3E03-4258-F134-D92BE901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05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886F0E-B5C6-7B06-08DB-37AA1FA0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794970"/>
            <a:ext cx="696374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71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427EA-2605-AC15-A1CE-F830165C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737812"/>
            <a:ext cx="7039957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9035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45112D-ED93-96AD-3D3F-468788C7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33075"/>
            <a:ext cx="69446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8323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DAFCE1-26D0-54B9-0AA9-B3ABDBF7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61654"/>
            <a:ext cx="6963747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34860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FBB1E7-2597-A096-359D-FA4B1422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04496"/>
            <a:ext cx="695422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7957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AABE3-E509-90C7-3007-9391CCD2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3549"/>
            <a:ext cx="695422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80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4EF09-D0B8-7C65-4113-75C4D8DE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823549"/>
            <a:ext cx="710664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80447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2FF44-11A6-D8A8-09D6-99D82636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18785"/>
            <a:ext cx="694469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96716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7971D-E53D-C719-4ECF-C4E12CD2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23549"/>
            <a:ext cx="695422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8062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0CE5F-C131-A6A3-A83F-4D81625E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42601"/>
            <a:ext cx="705901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751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1823D-623A-029C-99DA-0E7A1ECB1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823549"/>
            <a:ext cx="693516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7060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58A8CB-2ADF-C848-6594-2C05A4AC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42601"/>
            <a:ext cx="700185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4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4CE60-1180-91A2-EF9A-CD77BDBA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814022"/>
            <a:ext cx="7078063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2192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D0CF81-BCC4-5E46-D7C4-421D6B27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847364"/>
            <a:ext cx="684943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1911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35513E-0BBE-B684-2831-1DA54E18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42601"/>
            <a:ext cx="694469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0507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2D904-B14E-8057-DB47-2C42D697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809259"/>
            <a:ext cx="6982799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076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F6037-2DDB-2CA3-9724-5105189F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33075"/>
            <a:ext cx="708758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7597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216BB4-2E33-19AF-FC4D-AEC4C2E2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33075"/>
            <a:ext cx="697327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3478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50801-427E-30AA-B053-4424464A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09259"/>
            <a:ext cx="6992326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3586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7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0E0DBF-FDE3-02BE-9EB2-939ADBDF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76" y="586661"/>
            <a:ext cx="704948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7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18C50-FF27-257E-4361-6802D3AD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52128"/>
            <a:ext cx="696374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0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6E6F2-B5B4-FDD6-1F70-FA344483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52128"/>
            <a:ext cx="695422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52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A7ACB-F1BF-03C9-B34D-247D02C0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6891"/>
            <a:ext cx="700185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4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EE413-17B1-6313-8240-D884AE4B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80707"/>
            <a:ext cx="7001852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9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978DB-C50F-B08A-A7CF-70401A43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780680"/>
            <a:ext cx="7144747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09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C2AC6-D8E4-50A1-3DA9-8EDE3C1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852128"/>
            <a:ext cx="709711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03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38FBF-88F5-8805-3481-5F83A46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94996"/>
            <a:ext cx="708758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5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FF685-04C6-1D3D-60AC-7B30BBD3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85470"/>
            <a:ext cx="703995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01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FAA4F-00FD-5B04-B511-49BF1B75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894996"/>
            <a:ext cx="713522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6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06D8A-69B9-9794-C6C8-02A082FC5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894996"/>
            <a:ext cx="692564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B9BF3C-675F-F286-CFA3-16B12C49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742575"/>
            <a:ext cx="7240010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16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9E09A-CF28-44D1-4207-8A806084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880707"/>
            <a:ext cx="694469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9261C-CF49-98F8-5DFE-A7B02747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842601"/>
            <a:ext cx="7154273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2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FDFB4-B250-6349-A43B-A2FA0DA0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71180"/>
            <a:ext cx="6954220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62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27C495-2705-751B-B3F8-F5E23807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52128"/>
            <a:ext cx="699232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69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13ACB-C7A0-D0D1-8D64-D8B573A0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52128"/>
            <a:ext cx="700185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3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09440C-88EA-A962-FB94-CC43EA0EF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894996"/>
            <a:ext cx="700185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1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C94C1A-3370-A59B-42C2-5EA1B43E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890233"/>
            <a:ext cx="7078063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39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EE593A-B675-170E-344A-C0798E74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71180"/>
            <a:ext cx="703043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71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A70B2-95C5-6881-5AA6-9C0D76E0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871180"/>
            <a:ext cx="706853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92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DC882-E71C-BC0E-1726-E8C5D6A7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775917"/>
            <a:ext cx="694469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3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7018F-D585-44FD-C6D2-E1245015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785443"/>
            <a:ext cx="7154273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89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1FA05-A707-2D45-2F3B-9588E38F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99733"/>
            <a:ext cx="701137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12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6FACD-9574-A1A2-E8E7-7AB667D9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61654"/>
            <a:ext cx="704948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6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9EC31-0642-C8D7-24BD-47D8DAB0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814022"/>
            <a:ext cx="717332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03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C1197-B170-AF02-1497-895D2382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833075"/>
            <a:ext cx="711616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37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4EBBA-D56A-D40F-EAF8-888CD14B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847364"/>
            <a:ext cx="7039957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09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49592-5F9F-65E5-DDCB-05D860FF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804496"/>
            <a:ext cx="707806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92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1C0BD-29F5-E136-97D7-CC8378F0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814022"/>
            <a:ext cx="727811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38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6B891-BB68-5ABE-C501-6B926A03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766391"/>
            <a:ext cx="712569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21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AAB01-E646-1359-9EC8-CEB43942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799733"/>
            <a:ext cx="711616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57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E7433-BFCB-1F99-366B-3119CF71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871180"/>
            <a:ext cx="712569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0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395FF-DEB8-9D8B-5A02-C5D0A21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791" y="0"/>
            <a:ext cx="4664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47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3DFF2-51C7-40CA-EE81-128BD130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18785"/>
            <a:ext cx="697327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52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187F3-CE1D-4795-CB4A-24339EA7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794970"/>
            <a:ext cx="7106642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98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5AF4E-BCCD-A9EE-FFB6-30494D5F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580627"/>
            <a:ext cx="7116168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2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7D804-63B3-23AA-1501-B8FE816E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1047417"/>
            <a:ext cx="727811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27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C2E25-95D3-DCAC-F4CC-7DF67437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33075"/>
            <a:ext cx="695422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69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A3968-5C7D-481B-434A-1E61DEB1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823549"/>
            <a:ext cx="7030431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32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1A98C-187C-B8BA-D3D6-4C8DA9C2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56864"/>
            <a:ext cx="6973273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762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4D6FE-F493-EC53-618D-66A20EB6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785443"/>
            <a:ext cx="699232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24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973F4-0B16-C935-11D7-35B1715D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75917"/>
            <a:ext cx="701137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27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86D3B-4306-768B-AC0A-D07507BA8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785443"/>
            <a:ext cx="7011378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1E067-BD26-6553-3EC4-5327AC92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852128"/>
            <a:ext cx="720190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64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13AFA-BB60-962C-986F-8DF1BF8C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23549"/>
            <a:ext cx="70113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6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1F492-CEC9-74CC-E37E-E6AD4852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761628"/>
            <a:ext cx="7059010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6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205BE-B724-15F9-9393-E29823EE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752101"/>
            <a:ext cx="7106642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973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4AEA-3C8F-D046-C54C-6E1C00DF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790206"/>
            <a:ext cx="7173326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64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5DDB5-291E-1111-2CFC-C9EEC6F4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804496"/>
            <a:ext cx="685895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8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2F965-0842-3339-E4D8-48311CFB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33075"/>
            <a:ext cx="6963747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26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4634-5550-C3FB-C7DD-503A22CE4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833075"/>
            <a:ext cx="705901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506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D97FD-BFDB-3710-89BD-25A9FCEE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837838"/>
            <a:ext cx="709711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5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D0F5D-FA08-1EF2-B276-AB6044294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761628"/>
            <a:ext cx="7192379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D8461-678A-30C7-1B31-6118096C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14022"/>
            <a:ext cx="704948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2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29287-99ED-0A9D-9AD7-2A1653D16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794970"/>
            <a:ext cx="7020905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78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E5F79-3FAA-5D66-B077-20E5E5E2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809259"/>
            <a:ext cx="7020905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00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FC05B-54E1-CE27-6ACC-99AB2FAC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814022"/>
            <a:ext cx="699232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576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E6849-EA5C-6918-F8C1-D7A23EA5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814022"/>
            <a:ext cx="712569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386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FE1B1-33CA-C003-A0D8-22EB8DD2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1" y="837838"/>
            <a:ext cx="70113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34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951AA-3180-0478-0E0E-856B4EAED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842601"/>
            <a:ext cx="696374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09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BF6F9-4409-BF63-07F2-D6BE1B8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85443"/>
            <a:ext cx="708758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7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A4D08-BAB3-AEB2-A509-1481C52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794970"/>
            <a:ext cx="708758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2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A1103-3B89-6A18-8958-9D1AF719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804496"/>
            <a:ext cx="708758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410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42858-F899-4105-D2AE-44A7BEB3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780680"/>
            <a:ext cx="7116168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589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DC4A02-95F9-158E-8710-FEEEAC39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304364"/>
            <a:ext cx="7049484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2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9179</TotalTime>
  <Words>1494</Words>
  <Application>Microsoft Office PowerPoint</Application>
  <PresentationFormat>Widescreen</PresentationFormat>
  <Paragraphs>172</Paragraphs>
  <Slides>396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396</vt:i4>
      </vt:variant>
    </vt:vector>
  </HeadingPairs>
  <TitlesOfParts>
    <vt:vector size="40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Handshaking using valid and ready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1</cp:revision>
  <dcterms:created xsi:type="dcterms:W3CDTF">2023-04-08T17:56:05Z</dcterms:created>
  <dcterms:modified xsi:type="dcterms:W3CDTF">2023-04-19T09:09:20Z</dcterms:modified>
</cp:coreProperties>
</file>